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9144000"/>
  <p:notesSz cx="6858000" cy="9144000"/>
  <p:embeddedFontLst>
    <p:embeddedFont>
      <p:font typeface="Tahoma"/>
      <p:regular r:id="rId7"/>
      <p:bold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j3vMiz8h2vMpxZZQSVEMzloyvB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Tahoma-regular.fntdata"/><Relationship Id="rId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2dccd082c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372dccd082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628650" y="3206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28650" y="3206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 rot="5400000">
            <a:off x="2396332" y="57943"/>
            <a:ext cx="435133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628650" y="3206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28650" y="3206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628650" y="32067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628650" y="1825625"/>
            <a:ext cx="78867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857250" y="3882028"/>
            <a:ext cx="7429500" cy="11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b="1" i="0" lang="en-US" sz="2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Escreva aqui o seu nome</a:t>
            </a:r>
            <a:endParaRPr b="1" sz="26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b="1" i="0" lang="en-US" sz="2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e/ou</a:t>
            </a:r>
            <a:r>
              <a:rPr b="1" lang="en-US" sz="26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algum detalhe que</a:t>
            </a:r>
            <a:endParaRPr b="1" sz="2600">
              <a:solidFill>
                <a:srgbClr val="7F7F7F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b="1" i="0" lang="en-US" sz="2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ache</a:t>
            </a:r>
            <a:r>
              <a:rPr b="1" lang="en-US" sz="2600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US" sz="2600" u="none">
                <a:solidFill>
                  <a:srgbClr val="7F7F7F"/>
                </a:solidFill>
                <a:latin typeface="Tahoma"/>
                <a:ea typeface="Tahoma"/>
                <a:cs typeface="Tahoma"/>
                <a:sym typeface="Tahoma"/>
              </a:rPr>
              <a:t>importante informar</a:t>
            </a:r>
            <a:endParaRPr sz="2200"/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857250" y="2696725"/>
            <a:ext cx="74295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Escreva aqui o título</a:t>
            </a:r>
            <a:endParaRPr b="1" sz="3600">
              <a:solidFill>
                <a:srgbClr val="40404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Tahoma"/>
              <a:buNone/>
            </a:pPr>
            <a:r>
              <a:rPr b="1" i="0" lang="en-US" sz="3600" u="non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de </a:t>
            </a:r>
            <a:r>
              <a:rPr b="1" lang="en-US" sz="3600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s</a:t>
            </a:r>
            <a:r>
              <a:rPr b="1" i="0" lang="en-US" sz="3600" u="non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ua apresentação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2dccd082c_0_3"/>
          <p:cNvSpPr txBox="1"/>
          <p:nvPr/>
        </p:nvSpPr>
        <p:spPr>
          <a:xfrm>
            <a:off x="358575" y="1537200"/>
            <a:ext cx="8476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Tahoma"/>
              <a:buNone/>
            </a:pPr>
            <a:r>
              <a:rPr b="1" i="0" lang="en-US" sz="2800" u="none" cap="none" strike="noStrike">
                <a:solidFill>
                  <a:srgbClr val="404040"/>
                </a:solidFill>
                <a:latin typeface="Tahoma"/>
                <a:ea typeface="Tahoma"/>
                <a:cs typeface="Tahoma"/>
                <a:sym typeface="Tahoma"/>
              </a:rPr>
              <a:t>Escreva aqui o título de seu SLIDE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72dccd082c_0_3"/>
          <p:cNvSpPr txBox="1"/>
          <p:nvPr/>
        </p:nvSpPr>
        <p:spPr>
          <a:xfrm>
            <a:off x="358575" y="2335500"/>
            <a:ext cx="8370000" cy="50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25" lIns="92075" spcFirstLastPara="1" rIns="92075" wrap="square" tIns="46025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ts val="1200"/>
              <a:buFont typeface="Noto Sans Symbols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Escreva aqui informação no nível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rgbClr val="3D638A"/>
              </a:buClr>
              <a:buSzPts val="1170"/>
              <a:buFont typeface="Noto Sans Symbols"/>
              <a:buChar char="◆"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 aqui informação no Nível 2</a:t>
            </a:r>
            <a:b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(caso exista – caso contrário apague esta linha)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3D638A"/>
              </a:buClr>
              <a:buSzPts val="1600"/>
              <a:buFont typeface="Noto Sans Symbols"/>
              <a:buChar char="★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 aqui informação no Nível 3</a:t>
            </a:r>
            <a:b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(caso exista – caso contrário apague esta linha)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600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3D638A"/>
              </a:buClr>
              <a:buSzPts val="1200"/>
              <a:buFont typeface="Arial"/>
              <a:buChar char="•"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 aqui sua informação no Nível 4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(caso exista – caso contrário apague esta linha)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4" marL="20574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3D638A"/>
              </a:buClr>
              <a:buSzPts val="1200"/>
              <a:buFont typeface="Arial"/>
              <a:buChar char="–"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Escreva aqui sua informação no Nível 5</a:t>
            </a:r>
            <a:b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(caso exista – caso contrário apague esta linha)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3D638A"/>
              </a:buClr>
              <a:buSzPts val="1020"/>
              <a:buFont typeface="Noto Sans Symbols"/>
              <a:buChar char="●"/>
            </a:pPr>
            <a:r>
              <a:rPr b="1" i="0" lang="en-US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ATENÇÃO!!!!!!!!!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1782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3D638A"/>
              </a:buClr>
              <a:buSzPts val="1200"/>
              <a:buFont typeface="Noto Sans Symbols"/>
              <a:buChar char="◆"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Sempre procure utilizar este modelo, não crie caixas de texto para digitar o itens de sua apresentação, isso não é necessário;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1782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3D638A"/>
              </a:buClr>
              <a:buSzPts val="1200"/>
              <a:buFont typeface="Noto Sans Symbols"/>
              <a:buChar char="◆"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 inserir novos slides não duplique este (isso não é bom) utilize a opção de inserir slide do power-point;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1782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3D638A"/>
              </a:buClr>
              <a:buSzPts val="1200"/>
              <a:buFont typeface="Noto Sans Symbols"/>
              <a:buChar char="◆"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Para fazer sub-níveis, utilize a tecla TAB de seu computador, depois de teclar ‘enter’;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1782" lvl="1" marL="74295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3D638A"/>
              </a:buClr>
              <a:buSzPts val="1200"/>
              <a:buFont typeface="Noto Sans Symbols"/>
              <a:buChar char="◆"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Você não deve trocar as fontes e nem os seus tamanhos</a:t>
            </a:r>
            <a:r>
              <a:rPr b="1" lang="en-US" sz="1200">
                <a:solidFill>
                  <a:srgbClr val="FF0000"/>
                </a:solidFill>
              </a:rPr>
              <a:t> </a:t>
            </a: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lang="en-US" sz="1200">
                <a:solidFill>
                  <a:srgbClr val="FF0000"/>
                </a:solidFill>
              </a:rPr>
              <a:t>o</a:t>
            </a: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padrões foram definidos desta forma para uma</a:t>
            </a:r>
            <a:r>
              <a:rPr b="1" lang="en-US" sz="1200">
                <a:solidFill>
                  <a:srgbClr val="FF0000"/>
                </a:solidFill>
              </a:rPr>
              <a:t> </a:t>
            </a: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melhor apresentação).</a:t>
            </a:r>
            <a:endParaRPr b="1" i="0" sz="1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rPr>
              <a:t>(ATENÇÃO - este slide deve ser excluído!)</a:t>
            </a:r>
            <a:endParaRPr b="0" i="0" sz="900" u="none" cap="none" strike="noStrike">
              <a:solidFill>
                <a:srgbClr val="000000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2021-08-13T13:00:59Z</dcterms:created>
  <dc:creator>Suzana Correa Xavier</dc:creator>
</cp:coreProperties>
</file>