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20574000" cy="36576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0" autoAdjust="0"/>
    <p:restoredTop sz="94660"/>
  </p:normalViewPr>
  <p:slideViewPr>
    <p:cSldViewPr snapToGrid="0">
      <p:cViewPr>
        <p:scale>
          <a:sx n="30" d="100"/>
          <a:sy n="30" d="100"/>
        </p:scale>
        <p:origin x="4572" y="-16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43050" y="5985936"/>
            <a:ext cx="17487900" cy="12733867"/>
          </a:xfrm>
        </p:spPr>
        <p:txBody>
          <a:bodyPr anchor="b"/>
          <a:lstStyle>
            <a:lvl1pPr algn="ctr">
              <a:defRPr sz="135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71750" y="19210869"/>
            <a:ext cx="15430500" cy="8830731"/>
          </a:xfrm>
        </p:spPr>
        <p:txBody>
          <a:bodyPr/>
          <a:lstStyle>
            <a:lvl1pPr marL="0" indent="0" algn="ctr">
              <a:buNone/>
              <a:defRPr sz="5400"/>
            </a:lvl1pPr>
            <a:lvl2pPr marL="1028700" indent="0" algn="ctr">
              <a:buNone/>
              <a:defRPr sz="4500"/>
            </a:lvl2pPr>
            <a:lvl3pPr marL="2057400" indent="0" algn="ctr">
              <a:buNone/>
              <a:defRPr sz="4050"/>
            </a:lvl3pPr>
            <a:lvl4pPr marL="3086100" indent="0" algn="ctr">
              <a:buNone/>
              <a:defRPr sz="3600"/>
            </a:lvl4pPr>
            <a:lvl5pPr marL="4114800" indent="0" algn="ctr">
              <a:buNone/>
              <a:defRPr sz="3600"/>
            </a:lvl5pPr>
            <a:lvl6pPr marL="5143500" indent="0" algn="ctr">
              <a:buNone/>
              <a:defRPr sz="3600"/>
            </a:lvl6pPr>
            <a:lvl7pPr marL="6172200" indent="0" algn="ctr">
              <a:buNone/>
              <a:defRPr sz="3600"/>
            </a:lvl7pPr>
            <a:lvl8pPr marL="7200900" indent="0" algn="ctr">
              <a:buNone/>
              <a:defRPr sz="3600"/>
            </a:lvl8pPr>
            <a:lvl9pPr marL="8229600" indent="0" algn="ctr">
              <a:buNone/>
              <a:defRPr sz="3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5F390E-C283-4660-A456-835D229238BA}" type="datetimeFigureOut">
              <a:rPr lang="pt-BR" smtClean="0"/>
              <a:t>29/09/2023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003A4-D0F1-4967-BF27-6E98D638303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942326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5F390E-C283-4660-A456-835D229238BA}" type="datetimeFigureOut">
              <a:rPr lang="pt-BR" smtClean="0"/>
              <a:t>29/09/2023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003A4-D0F1-4967-BF27-6E98D638303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640554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3748" y="9118611"/>
            <a:ext cx="17745075" cy="15214597"/>
          </a:xfrm>
        </p:spPr>
        <p:txBody>
          <a:bodyPr anchor="b"/>
          <a:lstStyle>
            <a:lvl1pPr>
              <a:defRPr sz="135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03748" y="24477144"/>
            <a:ext cx="17745075" cy="8000997"/>
          </a:xfrm>
        </p:spPr>
        <p:txBody>
          <a:bodyPr/>
          <a:lstStyle>
            <a:lvl1pPr marL="0" indent="0">
              <a:buNone/>
              <a:defRPr sz="5400">
                <a:solidFill>
                  <a:schemeClr val="tx1"/>
                </a:solidFill>
              </a:defRPr>
            </a:lvl1pPr>
            <a:lvl2pPr marL="1028700" indent="0">
              <a:buNone/>
              <a:defRPr sz="4500">
                <a:solidFill>
                  <a:schemeClr val="tx1">
                    <a:tint val="75000"/>
                  </a:schemeClr>
                </a:solidFill>
              </a:defRPr>
            </a:lvl2pPr>
            <a:lvl3pPr marL="2057400" indent="0">
              <a:buNone/>
              <a:defRPr sz="4050">
                <a:solidFill>
                  <a:schemeClr val="tx1">
                    <a:tint val="75000"/>
                  </a:schemeClr>
                </a:solidFill>
              </a:defRPr>
            </a:lvl3pPr>
            <a:lvl4pPr marL="3086100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4pPr>
            <a:lvl5pPr marL="4114800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5pPr>
            <a:lvl6pPr marL="5143500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6pPr>
            <a:lvl7pPr marL="6172200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7pPr>
            <a:lvl8pPr marL="7200900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8pPr>
            <a:lvl9pPr marL="8229600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5F390E-C283-4660-A456-835D229238BA}" type="datetimeFigureOut">
              <a:rPr lang="pt-BR" smtClean="0"/>
              <a:t>29/09/2023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003A4-D0F1-4967-BF27-6E98D638303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519244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14463" y="9736667"/>
            <a:ext cx="8743950" cy="23207136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5588" y="9736667"/>
            <a:ext cx="8743950" cy="23207136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5F390E-C283-4660-A456-835D229238BA}" type="datetimeFigureOut">
              <a:rPr lang="pt-BR" smtClean="0"/>
              <a:t>29/09/2023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003A4-D0F1-4967-BF27-6E98D638303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354601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17142" y="1947342"/>
            <a:ext cx="17745075" cy="7069669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7145" y="8966203"/>
            <a:ext cx="8703765" cy="4394197"/>
          </a:xfrm>
        </p:spPr>
        <p:txBody>
          <a:bodyPr anchor="b"/>
          <a:lstStyle>
            <a:lvl1pPr marL="0" indent="0">
              <a:buNone/>
              <a:defRPr sz="5400" b="1"/>
            </a:lvl1pPr>
            <a:lvl2pPr marL="1028700" indent="0">
              <a:buNone/>
              <a:defRPr sz="4500" b="1"/>
            </a:lvl2pPr>
            <a:lvl3pPr marL="2057400" indent="0">
              <a:buNone/>
              <a:defRPr sz="4050" b="1"/>
            </a:lvl3pPr>
            <a:lvl4pPr marL="3086100" indent="0">
              <a:buNone/>
              <a:defRPr sz="3600" b="1"/>
            </a:lvl4pPr>
            <a:lvl5pPr marL="4114800" indent="0">
              <a:buNone/>
              <a:defRPr sz="3600" b="1"/>
            </a:lvl5pPr>
            <a:lvl6pPr marL="5143500" indent="0">
              <a:buNone/>
              <a:defRPr sz="3600" b="1"/>
            </a:lvl6pPr>
            <a:lvl7pPr marL="6172200" indent="0">
              <a:buNone/>
              <a:defRPr sz="3600" b="1"/>
            </a:lvl7pPr>
            <a:lvl8pPr marL="7200900" indent="0">
              <a:buNone/>
              <a:defRPr sz="3600" b="1"/>
            </a:lvl8pPr>
            <a:lvl9pPr marL="8229600" indent="0">
              <a:buNone/>
              <a:defRPr sz="3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17145" y="13360400"/>
            <a:ext cx="8703765" cy="19651136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415588" y="8966203"/>
            <a:ext cx="8746630" cy="4394197"/>
          </a:xfrm>
        </p:spPr>
        <p:txBody>
          <a:bodyPr anchor="b"/>
          <a:lstStyle>
            <a:lvl1pPr marL="0" indent="0">
              <a:buNone/>
              <a:defRPr sz="5400" b="1"/>
            </a:lvl1pPr>
            <a:lvl2pPr marL="1028700" indent="0">
              <a:buNone/>
              <a:defRPr sz="4500" b="1"/>
            </a:lvl2pPr>
            <a:lvl3pPr marL="2057400" indent="0">
              <a:buNone/>
              <a:defRPr sz="4050" b="1"/>
            </a:lvl3pPr>
            <a:lvl4pPr marL="3086100" indent="0">
              <a:buNone/>
              <a:defRPr sz="3600" b="1"/>
            </a:lvl4pPr>
            <a:lvl5pPr marL="4114800" indent="0">
              <a:buNone/>
              <a:defRPr sz="3600" b="1"/>
            </a:lvl5pPr>
            <a:lvl6pPr marL="5143500" indent="0">
              <a:buNone/>
              <a:defRPr sz="3600" b="1"/>
            </a:lvl6pPr>
            <a:lvl7pPr marL="6172200" indent="0">
              <a:buNone/>
              <a:defRPr sz="3600" b="1"/>
            </a:lvl7pPr>
            <a:lvl8pPr marL="7200900" indent="0">
              <a:buNone/>
              <a:defRPr sz="3600" b="1"/>
            </a:lvl8pPr>
            <a:lvl9pPr marL="8229600" indent="0">
              <a:buNone/>
              <a:defRPr sz="3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415588" y="13360400"/>
            <a:ext cx="8746630" cy="19651136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5F390E-C283-4660-A456-835D229238BA}" type="datetimeFigureOut">
              <a:rPr lang="pt-BR" smtClean="0"/>
              <a:t>29/09/2023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003A4-D0F1-4967-BF27-6E98D638303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021726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5F390E-C283-4660-A456-835D229238BA}" type="datetimeFigureOut">
              <a:rPr lang="pt-BR" smtClean="0"/>
              <a:t>29/09/2023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003A4-D0F1-4967-BF27-6E98D638303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489837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5F390E-C283-4660-A456-835D229238BA}" type="datetimeFigureOut">
              <a:rPr lang="pt-BR" smtClean="0"/>
              <a:t>29/09/2023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003A4-D0F1-4967-BF27-6E98D638303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82060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17142" y="2438400"/>
            <a:ext cx="6635651" cy="8534400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746629" y="5266275"/>
            <a:ext cx="10415588" cy="25992667"/>
          </a:xfrm>
        </p:spPr>
        <p:txBody>
          <a:bodyPr/>
          <a:lstStyle>
            <a:lvl1pPr>
              <a:defRPr sz="7200"/>
            </a:lvl1pPr>
            <a:lvl2pPr>
              <a:defRPr sz="6300"/>
            </a:lvl2pPr>
            <a:lvl3pPr>
              <a:defRPr sz="5400"/>
            </a:lvl3pPr>
            <a:lvl4pPr>
              <a:defRPr sz="4500"/>
            </a:lvl4pPr>
            <a:lvl5pPr>
              <a:defRPr sz="4500"/>
            </a:lvl5pPr>
            <a:lvl6pPr>
              <a:defRPr sz="4500"/>
            </a:lvl6pPr>
            <a:lvl7pPr>
              <a:defRPr sz="4500"/>
            </a:lvl7pPr>
            <a:lvl8pPr>
              <a:defRPr sz="4500"/>
            </a:lvl8pPr>
            <a:lvl9pPr>
              <a:defRPr sz="45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17142" y="10972800"/>
            <a:ext cx="6635651" cy="20328469"/>
          </a:xfrm>
        </p:spPr>
        <p:txBody>
          <a:bodyPr/>
          <a:lstStyle>
            <a:lvl1pPr marL="0" indent="0">
              <a:buNone/>
              <a:defRPr sz="3600"/>
            </a:lvl1pPr>
            <a:lvl2pPr marL="1028700" indent="0">
              <a:buNone/>
              <a:defRPr sz="3150"/>
            </a:lvl2pPr>
            <a:lvl3pPr marL="2057400" indent="0">
              <a:buNone/>
              <a:defRPr sz="2700"/>
            </a:lvl3pPr>
            <a:lvl4pPr marL="3086100" indent="0">
              <a:buNone/>
              <a:defRPr sz="2250"/>
            </a:lvl4pPr>
            <a:lvl5pPr marL="4114800" indent="0">
              <a:buNone/>
              <a:defRPr sz="2250"/>
            </a:lvl5pPr>
            <a:lvl6pPr marL="5143500" indent="0">
              <a:buNone/>
              <a:defRPr sz="2250"/>
            </a:lvl6pPr>
            <a:lvl7pPr marL="6172200" indent="0">
              <a:buNone/>
              <a:defRPr sz="2250"/>
            </a:lvl7pPr>
            <a:lvl8pPr marL="7200900" indent="0">
              <a:buNone/>
              <a:defRPr sz="2250"/>
            </a:lvl8pPr>
            <a:lvl9pPr marL="8229600" indent="0">
              <a:buNone/>
              <a:defRPr sz="225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5F390E-C283-4660-A456-835D229238BA}" type="datetimeFigureOut">
              <a:rPr lang="pt-BR" smtClean="0"/>
              <a:t>29/09/2023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003A4-D0F1-4967-BF27-6E98D638303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164838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17142" y="2438400"/>
            <a:ext cx="6635651" cy="8534400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746629" y="5266275"/>
            <a:ext cx="10415588" cy="25992667"/>
          </a:xfrm>
        </p:spPr>
        <p:txBody>
          <a:bodyPr anchor="t"/>
          <a:lstStyle>
            <a:lvl1pPr marL="0" indent="0">
              <a:buNone/>
              <a:defRPr sz="7200"/>
            </a:lvl1pPr>
            <a:lvl2pPr marL="1028700" indent="0">
              <a:buNone/>
              <a:defRPr sz="6300"/>
            </a:lvl2pPr>
            <a:lvl3pPr marL="2057400" indent="0">
              <a:buNone/>
              <a:defRPr sz="5400"/>
            </a:lvl3pPr>
            <a:lvl4pPr marL="3086100" indent="0">
              <a:buNone/>
              <a:defRPr sz="4500"/>
            </a:lvl4pPr>
            <a:lvl5pPr marL="4114800" indent="0">
              <a:buNone/>
              <a:defRPr sz="4500"/>
            </a:lvl5pPr>
            <a:lvl6pPr marL="5143500" indent="0">
              <a:buNone/>
              <a:defRPr sz="4500"/>
            </a:lvl6pPr>
            <a:lvl7pPr marL="6172200" indent="0">
              <a:buNone/>
              <a:defRPr sz="4500"/>
            </a:lvl7pPr>
            <a:lvl8pPr marL="7200900" indent="0">
              <a:buNone/>
              <a:defRPr sz="4500"/>
            </a:lvl8pPr>
            <a:lvl9pPr marL="8229600" indent="0">
              <a:buNone/>
              <a:defRPr sz="45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17142" y="10972800"/>
            <a:ext cx="6635651" cy="20328469"/>
          </a:xfrm>
        </p:spPr>
        <p:txBody>
          <a:bodyPr/>
          <a:lstStyle>
            <a:lvl1pPr marL="0" indent="0">
              <a:buNone/>
              <a:defRPr sz="3600"/>
            </a:lvl1pPr>
            <a:lvl2pPr marL="1028700" indent="0">
              <a:buNone/>
              <a:defRPr sz="3150"/>
            </a:lvl2pPr>
            <a:lvl3pPr marL="2057400" indent="0">
              <a:buNone/>
              <a:defRPr sz="2700"/>
            </a:lvl3pPr>
            <a:lvl4pPr marL="3086100" indent="0">
              <a:buNone/>
              <a:defRPr sz="2250"/>
            </a:lvl4pPr>
            <a:lvl5pPr marL="4114800" indent="0">
              <a:buNone/>
              <a:defRPr sz="2250"/>
            </a:lvl5pPr>
            <a:lvl6pPr marL="5143500" indent="0">
              <a:buNone/>
              <a:defRPr sz="2250"/>
            </a:lvl6pPr>
            <a:lvl7pPr marL="6172200" indent="0">
              <a:buNone/>
              <a:defRPr sz="2250"/>
            </a:lvl7pPr>
            <a:lvl8pPr marL="7200900" indent="0">
              <a:buNone/>
              <a:defRPr sz="2250"/>
            </a:lvl8pPr>
            <a:lvl9pPr marL="8229600" indent="0">
              <a:buNone/>
              <a:defRPr sz="225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5F390E-C283-4660-A456-835D229238BA}" type="datetimeFigureOut">
              <a:rPr lang="pt-BR" smtClean="0"/>
              <a:t>29/09/2023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003A4-D0F1-4967-BF27-6E98D638303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935713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5F390E-C283-4660-A456-835D229238BA}" type="datetimeFigureOut">
              <a:rPr lang="pt-BR" smtClean="0"/>
              <a:t>29/09/2023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003A4-D0F1-4967-BF27-6E98D638303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069500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4723270" y="1947334"/>
            <a:ext cx="4436269" cy="30996469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14464" y="1947334"/>
            <a:ext cx="13051631" cy="30996469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5F390E-C283-4660-A456-835D229238BA}" type="datetimeFigureOut">
              <a:rPr lang="pt-BR" smtClean="0"/>
              <a:t>29/09/2023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003A4-D0F1-4967-BF27-6E98D638303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79661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14463" y="1947342"/>
            <a:ext cx="17745075" cy="7069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4463" y="9736667"/>
            <a:ext cx="17745075" cy="23207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14463" y="33900542"/>
            <a:ext cx="4629150" cy="19473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5F390E-C283-4660-A456-835D229238BA}" type="datetimeFigureOut">
              <a:rPr lang="pt-BR" smtClean="0"/>
              <a:t>29/09/2023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15138" y="33900542"/>
            <a:ext cx="6943725" cy="19473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4530388" y="33900542"/>
            <a:ext cx="4629150" cy="19473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7003A4-D0F1-4967-BF27-6E98D6383037}" type="slidenum">
              <a:rPr lang="pt-BR" smtClean="0"/>
              <a:t>‹nº›</a:t>
            </a:fld>
            <a:endParaRPr lang="pt-BR"/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6DC66AC8-E6DA-4905-9492-393BB7061BE5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463"/>
            <a:ext cx="20574000" cy="36559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89027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2057400" rtl="0" eaLnBrk="1" latinLnBrk="0" hangingPunct="1">
        <a:lnSpc>
          <a:spcPct val="90000"/>
        </a:lnSpc>
        <a:spcBef>
          <a:spcPct val="0"/>
        </a:spcBef>
        <a:buNone/>
        <a:defRPr sz="9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14350" indent="-514350" algn="l" defTabSz="2057400" rtl="0" eaLnBrk="1" latinLnBrk="0" hangingPunct="1">
        <a:lnSpc>
          <a:spcPct val="90000"/>
        </a:lnSpc>
        <a:spcBef>
          <a:spcPts val="2250"/>
        </a:spcBef>
        <a:buFont typeface="Arial" panose="020B0604020202020204" pitchFamily="34" charset="0"/>
        <a:buChar char="•"/>
        <a:defRPr sz="6300" kern="1200">
          <a:solidFill>
            <a:schemeClr val="tx1"/>
          </a:solidFill>
          <a:latin typeface="+mn-lt"/>
          <a:ea typeface="+mn-ea"/>
          <a:cs typeface="+mn-cs"/>
        </a:defRPr>
      </a:lvl1pPr>
      <a:lvl2pPr marL="1543050" indent="-514350" algn="l" defTabSz="2057400" rtl="0" eaLnBrk="1" latinLnBrk="0" hangingPunct="1">
        <a:lnSpc>
          <a:spcPct val="90000"/>
        </a:lnSpc>
        <a:spcBef>
          <a:spcPts val="1125"/>
        </a:spcBef>
        <a:buFont typeface="Arial" panose="020B0604020202020204" pitchFamily="34" charset="0"/>
        <a:buChar char="•"/>
        <a:defRPr sz="5400" kern="1200">
          <a:solidFill>
            <a:schemeClr val="tx1"/>
          </a:solidFill>
          <a:latin typeface="+mn-lt"/>
          <a:ea typeface="+mn-ea"/>
          <a:cs typeface="+mn-cs"/>
        </a:defRPr>
      </a:lvl2pPr>
      <a:lvl3pPr marL="2571750" indent="-514350" algn="l" defTabSz="2057400" rtl="0" eaLnBrk="1" latinLnBrk="0" hangingPunct="1">
        <a:lnSpc>
          <a:spcPct val="90000"/>
        </a:lnSpc>
        <a:spcBef>
          <a:spcPts val="1125"/>
        </a:spcBef>
        <a:buFont typeface="Arial" panose="020B0604020202020204" pitchFamily="34" charset="0"/>
        <a:buChar char="•"/>
        <a:defRPr sz="4500" kern="1200">
          <a:solidFill>
            <a:schemeClr val="tx1"/>
          </a:solidFill>
          <a:latin typeface="+mn-lt"/>
          <a:ea typeface="+mn-ea"/>
          <a:cs typeface="+mn-cs"/>
        </a:defRPr>
      </a:lvl3pPr>
      <a:lvl4pPr marL="3600450" indent="-514350" algn="l" defTabSz="2057400" rtl="0" eaLnBrk="1" latinLnBrk="0" hangingPunct="1">
        <a:lnSpc>
          <a:spcPct val="90000"/>
        </a:lnSpc>
        <a:spcBef>
          <a:spcPts val="1125"/>
        </a:spcBef>
        <a:buFont typeface="Arial" panose="020B0604020202020204" pitchFamily="34" charset="0"/>
        <a:buChar char="•"/>
        <a:defRPr sz="4050" kern="1200">
          <a:solidFill>
            <a:schemeClr val="tx1"/>
          </a:solidFill>
          <a:latin typeface="+mn-lt"/>
          <a:ea typeface="+mn-ea"/>
          <a:cs typeface="+mn-cs"/>
        </a:defRPr>
      </a:lvl4pPr>
      <a:lvl5pPr marL="4629150" indent="-514350" algn="l" defTabSz="2057400" rtl="0" eaLnBrk="1" latinLnBrk="0" hangingPunct="1">
        <a:lnSpc>
          <a:spcPct val="90000"/>
        </a:lnSpc>
        <a:spcBef>
          <a:spcPts val="1125"/>
        </a:spcBef>
        <a:buFont typeface="Arial" panose="020B0604020202020204" pitchFamily="34" charset="0"/>
        <a:buChar char="•"/>
        <a:defRPr sz="4050" kern="1200">
          <a:solidFill>
            <a:schemeClr val="tx1"/>
          </a:solidFill>
          <a:latin typeface="+mn-lt"/>
          <a:ea typeface="+mn-ea"/>
          <a:cs typeface="+mn-cs"/>
        </a:defRPr>
      </a:lvl5pPr>
      <a:lvl6pPr marL="5657850" indent="-514350" algn="l" defTabSz="2057400" rtl="0" eaLnBrk="1" latinLnBrk="0" hangingPunct="1">
        <a:lnSpc>
          <a:spcPct val="90000"/>
        </a:lnSpc>
        <a:spcBef>
          <a:spcPts val="1125"/>
        </a:spcBef>
        <a:buFont typeface="Arial" panose="020B0604020202020204" pitchFamily="34" charset="0"/>
        <a:buChar char="•"/>
        <a:defRPr sz="4050" kern="1200">
          <a:solidFill>
            <a:schemeClr val="tx1"/>
          </a:solidFill>
          <a:latin typeface="+mn-lt"/>
          <a:ea typeface="+mn-ea"/>
          <a:cs typeface="+mn-cs"/>
        </a:defRPr>
      </a:lvl6pPr>
      <a:lvl7pPr marL="6686550" indent="-514350" algn="l" defTabSz="2057400" rtl="0" eaLnBrk="1" latinLnBrk="0" hangingPunct="1">
        <a:lnSpc>
          <a:spcPct val="90000"/>
        </a:lnSpc>
        <a:spcBef>
          <a:spcPts val="1125"/>
        </a:spcBef>
        <a:buFont typeface="Arial" panose="020B0604020202020204" pitchFamily="34" charset="0"/>
        <a:buChar char="•"/>
        <a:defRPr sz="4050" kern="1200">
          <a:solidFill>
            <a:schemeClr val="tx1"/>
          </a:solidFill>
          <a:latin typeface="+mn-lt"/>
          <a:ea typeface="+mn-ea"/>
          <a:cs typeface="+mn-cs"/>
        </a:defRPr>
      </a:lvl7pPr>
      <a:lvl8pPr marL="7715250" indent="-514350" algn="l" defTabSz="2057400" rtl="0" eaLnBrk="1" latinLnBrk="0" hangingPunct="1">
        <a:lnSpc>
          <a:spcPct val="90000"/>
        </a:lnSpc>
        <a:spcBef>
          <a:spcPts val="1125"/>
        </a:spcBef>
        <a:buFont typeface="Arial" panose="020B0604020202020204" pitchFamily="34" charset="0"/>
        <a:buChar char="•"/>
        <a:defRPr sz="4050" kern="1200">
          <a:solidFill>
            <a:schemeClr val="tx1"/>
          </a:solidFill>
          <a:latin typeface="+mn-lt"/>
          <a:ea typeface="+mn-ea"/>
          <a:cs typeface="+mn-cs"/>
        </a:defRPr>
      </a:lvl8pPr>
      <a:lvl9pPr marL="8743950" indent="-514350" algn="l" defTabSz="2057400" rtl="0" eaLnBrk="1" latinLnBrk="0" hangingPunct="1">
        <a:lnSpc>
          <a:spcPct val="90000"/>
        </a:lnSpc>
        <a:spcBef>
          <a:spcPts val="1125"/>
        </a:spcBef>
        <a:buFont typeface="Arial" panose="020B0604020202020204" pitchFamily="34" charset="0"/>
        <a:buChar char="•"/>
        <a:defRPr sz="40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057400" rtl="0" eaLnBrk="1" latinLnBrk="0" hangingPunct="1">
        <a:defRPr sz="405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algn="l" defTabSz="2057400" rtl="0" eaLnBrk="1" latinLnBrk="0" hangingPunct="1">
        <a:defRPr sz="4050" kern="1200">
          <a:solidFill>
            <a:schemeClr val="tx1"/>
          </a:solidFill>
          <a:latin typeface="+mn-lt"/>
          <a:ea typeface="+mn-ea"/>
          <a:cs typeface="+mn-cs"/>
        </a:defRPr>
      </a:lvl2pPr>
      <a:lvl3pPr marL="2057400" algn="l" defTabSz="2057400" rtl="0" eaLnBrk="1" latinLnBrk="0" hangingPunct="1">
        <a:defRPr sz="4050" kern="1200">
          <a:solidFill>
            <a:schemeClr val="tx1"/>
          </a:solidFill>
          <a:latin typeface="+mn-lt"/>
          <a:ea typeface="+mn-ea"/>
          <a:cs typeface="+mn-cs"/>
        </a:defRPr>
      </a:lvl3pPr>
      <a:lvl4pPr marL="3086100" algn="l" defTabSz="2057400" rtl="0" eaLnBrk="1" latinLnBrk="0" hangingPunct="1">
        <a:defRPr sz="4050" kern="1200">
          <a:solidFill>
            <a:schemeClr val="tx1"/>
          </a:solidFill>
          <a:latin typeface="+mn-lt"/>
          <a:ea typeface="+mn-ea"/>
          <a:cs typeface="+mn-cs"/>
        </a:defRPr>
      </a:lvl4pPr>
      <a:lvl5pPr marL="4114800" algn="l" defTabSz="2057400" rtl="0" eaLnBrk="1" latinLnBrk="0" hangingPunct="1">
        <a:defRPr sz="4050" kern="1200">
          <a:solidFill>
            <a:schemeClr val="tx1"/>
          </a:solidFill>
          <a:latin typeface="+mn-lt"/>
          <a:ea typeface="+mn-ea"/>
          <a:cs typeface="+mn-cs"/>
        </a:defRPr>
      </a:lvl5pPr>
      <a:lvl6pPr marL="5143500" algn="l" defTabSz="2057400" rtl="0" eaLnBrk="1" latinLnBrk="0" hangingPunct="1">
        <a:defRPr sz="4050" kern="1200">
          <a:solidFill>
            <a:schemeClr val="tx1"/>
          </a:solidFill>
          <a:latin typeface="+mn-lt"/>
          <a:ea typeface="+mn-ea"/>
          <a:cs typeface="+mn-cs"/>
        </a:defRPr>
      </a:lvl6pPr>
      <a:lvl7pPr marL="6172200" algn="l" defTabSz="2057400" rtl="0" eaLnBrk="1" latinLnBrk="0" hangingPunct="1">
        <a:defRPr sz="4050" kern="1200">
          <a:solidFill>
            <a:schemeClr val="tx1"/>
          </a:solidFill>
          <a:latin typeface="+mn-lt"/>
          <a:ea typeface="+mn-ea"/>
          <a:cs typeface="+mn-cs"/>
        </a:defRPr>
      </a:lvl7pPr>
      <a:lvl8pPr marL="7200900" algn="l" defTabSz="2057400" rtl="0" eaLnBrk="1" latinLnBrk="0" hangingPunct="1">
        <a:defRPr sz="4050" kern="1200">
          <a:solidFill>
            <a:schemeClr val="tx1"/>
          </a:solidFill>
          <a:latin typeface="+mn-lt"/>
          <a:ea typeface="+mn-ea"/>
          <a:cs typeface="+mn-cs"/>
        </a:defRPr>
      </a:lvl8pPr>
      <a:lvl9pPr marL="8229600" algn="l" defTabSz="2057400" rtl="0" eaLnBrk="1" latinLnBrk="0" hangingPunct="1">
        <a:defRPr sz="40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271F3F33-E3C9-4010-97F9-C2095B0624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55831" y="953153"/>
            <a:ext cx="15773883" cy="21383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2866" tIns="51433" rIns="102866" bIns="51433" numCol="1" rtlCol="0" anchor="t" anchorCtr="0" compatLnSpc="1">
            <a:prstTxWarp prst="textNoShape">
              <a:avLst/>
            </a:prstTxWarp>
            <a:normAutofit fontScale="92500" lnSpcReduction="20000"/>
          </a:bodyPr>
          <a:lstStyle>
            <a:lvl1pPr algn="ctr" defTabSz="288008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898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altLang="pt-BR" sz="7425" b="1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Título do trabalho </a:t>
            </a:r>
            <a:r>
              <a:rPr lang="pt-BR" altLang="pt-BR" sz="3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(Fonte </a:t>
            </a:r>
            <a:r>
              <a:rPr lang="pt-BR" altLang="pt-BR" sz="36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Verdana</a:t>
            </a:r>
            <a:r>
              <a:rPr lang="pt-BR" altLang="pt-BR" sz="3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66)</a:t>
            </a:r>
            <a:br>
              <a:rPr lang="pt-BR" altLang="pt-BR" sz="3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br>
              <a:rPr lang="pt-BR" altLang="pt-BR" sz="3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br>
              <a:rPr lang="pt-BR" altLang="pt-BR" sz="3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endParaRPr lang="pt-BR" altLang="pt-BR" sz="36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" name="Rectangle 21">
            <a:extLst>
              <a:ext uri="{FF2B5EF4-FFF2-40B4-BE49-F238E27FC236}">
                <a16:creationId xmlns:a16="http://schemas.microsoft.com/office/drawing/2014/main" id="{11E8191B-0BB2-4AE0-BB95-22A5768BC8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67840" y="2699656"/>
            <a:ext cx="15006160" cy="64443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62829" tIns="231415" rIns="462829" bIns="231415" anchor="b"/>
          <a:lstStyle>
            <a:lvl1pPr defTabSz="4897438">
              <a:defRPr sz="6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4897438">
              <a:defRPr sz="6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4897438">
              <a:defRPr sz="6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4897438">
              <a:defRPr sz="6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4897438">
              <a:defRPr sz="6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897438" eaLnBrk="0" fontAlgn="base" hangingPunct="0">
              <a:spcBef>
                <a:spcPct val="0"/>
              </a:spcBef>
              <a:spcAft>
                <a:spcPct val="0"/>
              </a:spcAft>
              <a:defRPr sz="6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897438" eaLnBrk="0" fontAlgn="base" hangingPunct="0">
              <a:spcBef>
                <a:spcPct val="0"/>
              </a:spcBef>
              <a:spcAft>
                <a:spcPct val="0"/>
              </a:spcAft>
              <a:defRPr sz="6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897438" eaLnBrk="0" fontAlgn="base" hangingPunct="0">
              <a:spcBef>
                <a:spcPct val="0"/>
              </a:spcBef>
              <a:spcAft>
                <a:spcPct val="0"/>
              </a:spcAft>
              <a:defRPr sz="6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897438" eaLnBrk="0" fontAlgn="base" hangingPunct="0">
              <a:spcBef>
                <a:spcPct val="0"/>
              </a:spcBef>
              <a:spcAft>
                <a:spcPct val="0"/>
              </a:spcAft>
              <a:defRPr sz="6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sz="5963" b="1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Clara Santos Maia</a:t>
            </a:r>
            <a:r>
              <a:rPr lang="pt-BR" altLang="pt-BR" sz="5963" b="1" baseline="300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1</a:t>
            </a:r>
            <a:r>
              <a:rPr lang="pt-BR" altLang="pt-BR" sz="5963" b="1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, Mirella </a:t>
            </a:r>
            <a:r>
              <a:rPr lang="pt-BR" altLang="pt-BR" sz="5963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Foinquinos</a:t>
            </a:r>
            <a:r>
              <a:rPr lang="pt-BR" altLang="pt-BR" sz="5963" b="1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 Charifker</a:t>
            </a:r>
            <a:r>
              <a:rPr lang="pt-BR" altLang="pt-BR" sz="5963" b="1" baseline="300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2</a:t>
            </a:r>
            <a:r>
              <a:rPr lang="pt-BR" altLang="pt-BR" sz="5963" b="1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, Nara Lins Baptista</a:t>
            </a:r>
            <a:r>
              <a:rPr lang="pt-BR" altLang="pt-BR" sz="5963" b="1" baseline="300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2</a:t>
            </a:r>
            <a:r>
              <a:rPr lang="pt-BR" altLang="pt-BR" sz="5963" b="1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, Ana Rodrigues Falbo</a:t>
            </a:r>
            <a:r>
              <a:rPr lang="pt-BR" altLang="pt-BR" sz="5963" b="1" baseline="300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3  </a:t>
            </a:r>
            <a:r>
              <a:rPr lang="pt-BR" altLang="pt-BR" sz="5400" b="1" baseline="300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 </a:t>
            </a:r>
            <a:r>
              <a:rPr lang="pt-BR" altLang="pt-BR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(nomes completos - Fonte </a:t>
            </a:r>
            <a:r>
              <a:rPr lang="pt-BR" altLang="pt-BR" sz="3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verdana</a:t>
            </a:r>
            <a:r>
              <a:rPr lang="pt-BR" altLang="pt-BR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 53)</a:t>
            </a:r>
            <a:endParaRPr lang="pt-BR" altLang="pt-BR" sz="3200" b="1" baseline="30000" dirty="0">
              <a:solidFill>
                <a:schemeClr val="tx1">
                  <a:lumMod val="65000"/>
                  <a:lumOff val="35000"/>
                </a:schemeClr>
              </a:solidFill>
              <a:latin typeface="Verdana" panose="020B0604030504040204" pitchFamily="34" charset="0"/>
            </a:endParaRPr>
          </a:p>
          <a:p>
            <a:pPr eaLnBrk="1" hangingPunct="1">
              <a:spcBef>
                <a:spcPct val="50000"/>
              </a:spcBef>
            </a:pPr>
            <a:r>
              <a:rPr lang="pt-BR" altLang="pt-BR" sz="3150" b="1" baseline="300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1</a:t>
            </a:r>
            <a:r>
              <a:rPr lang="pt-BR" altLang="pt-BR" sz="3150" b="1" i="1" baseline="300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 </a:t>
            </a:r>
            <a:r>
              <a:rPr lang="pt-BR" altLang="pt-BR" sz="315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  </a:t>
            </a:r>
            <a:r>
              <a:rPr lang="pt-BR" altLang="pt-BR" sz="3038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Estudante da Faculdade Pernambucana de Saúde, Bolsista de Iniciação Científica do CNPq; </a:t>
            </a:r>
            <a:r>
              <a:rPr lang="pt-BR" altLang="pt-BR" sz="3150" b="1" i="1" baseline="300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2  </a:t>
            </a:r>
            <a:r>
              <a:rPr lang="pt-BR" altLang="pt-BR" sz="315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 </a:t>
            </a:r>
            <a:r>
              <a:rPr lang="pt-BR" altLang="pt-BR" sz="3038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Estudante da Faculdade Pernambucana de Saúde;  </a:t>
            </a:r>
            <a:r>
              <a:rPr lang="pt-BR" altLang="pt-BR" sz="3038" b="1" i="1" baseline="300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3  </a:t>
            </a:r>
            <a:r>
              <a:rPr lang="pt-BR" altLang="pt-BR" sz="3038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Pesquisadora Líder do Grupo de Estudos da Saúde da Criança do IMIP e Coordenadora de Tutor da Faculdade Pernambucana de Saúde</a:t>
            </a:r>
            <a:r>
              <a:rPr lang="pt-BR" altLang="pt-BR" sz="315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  </a:t>
            </a:r>
            <a:r>
              <a:rPr lang="pt-BR" altLang="pt-BR" sz="3038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(Fonte </a:t>
            </a:r>
            <a:r>
              <a:rPr lang="pt-BR" altLang="pt-BR" sz="3038" b="1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verdana</a:t>
            </a:r>
            <a:r>
              <a:rPr lang="pt-BR" altLang="pt-BR" sz="3038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 27)</a:t>
            </a:r>
            <a:endParaRPr lang="pt-BR" altLang="pt-BR" sz="4838" b="1" dirty="0">
              <a:latin typeface="Verdana" panose="020B0604030504040204" pitchFamily="34" charset="0"/>
            </a:endParaRPr>
          </a:p>
        </p:txBody>
      </p:sp>
      <p:sp>
        <p:nvSpPr>
          <p:cNvPr id="6" name="Text Box 4">
            <a:extLst>
              <a:ext uri="{FF2B5EF4-FFF2-40B4-BE49-F238E27FC236}">
                <a16:creationId xmlns:a16="http://schemas.microsoft.com/office/drawing/2014/main" id="{11D2B850-8FF4-466F-8039-34F2669DA1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54927" y="9408614"/>
            <a:ext cx="7190218" cy="6919958"/>
          </a:xfrm>
          <a:prstGeom prst="rect">
            <a:avLst/>
          </a:prstGeom>
          <a:noFill/>
          <a:ln w="9525">
            <a:solidFill>
              <a:schemeClr val="bg1">
                <a:lumMod val="6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7954" tIns="48977" rIns="97954" bIns="48977"/>
          <a:lstStyle>
            <a:lvl1pPr defTabSz="4114800">
              <a:defRPr sz="6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4114800">
              <a:defRPr sz="6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4114800">
              <a:defRPr sz="6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4114800">
              <a:defRPr sz="6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4114800">
              <a:defRPr sz="6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114800" eaLnBrk="0" fontAlgn="base" hangingPunct="0">
              <a:spcBef>
                <a:spcPct val="0"/>
              </a:spcBef>
              <a:spcAft>
                <a:spcPct val="0"/>
              </a:spcAft>
              <a:defRPr sz="6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114800" eaLnBrk="0" fontAlgn="base" hangingPunct="0">
              <a:spcBef>
                <a:spcPct val="0"/>
              </a:spcBef>
              <a:spcAft>
                <a:spcPct val="0"/>
              </a:spcAft>
              <a:defRPr sz="6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114800" eaLnBrk="0" fontAlgn="base" hangingPunct="0">
              <a:spcBef>
                <a:spcPct val="0"/>
              </a:spcBef>
              <a:spcAft>
                <a:spcPct val="0"/>
              </a:spcAft>
              <a:defRPr sz="6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114800" eaLnBrk="0" fontAlgn="base" hangingPunct="0">
              <a:spcBef>
                <a:spcPct val="0"/>
              </a:spcBef>
              <a:spcAft>
                <a:spcPct val="0"/>
              </a:spcAft>
              <a:defRPr sz="6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pt-BR" altLang="pt-BR" sz="4000" b="1" dirty="0">
                <a:solidFill>
                  <a:srgbClr val="009051"/>
                </a:solidFill>
                <a:latin typeface="Verdana" panose="020B0604030504040204" pitchFamily="34" charset="0"/>
              </a:rPr>
              <a:t>Introdução</a:t>
            </a:r>
            <a:endParaRPr lang="pt-BR" altLang="pt-BR" sz="6525" b="1" dirty="0">
              <a:solidFill>
                <a:srgbClr val="009051"/>
              </a:solidFill>
              <a:latin typeface="Verdana" panose="020B0604030504040204" pitchFamily="34" charset="0"/>
            </a:endParaRPr>
          </a:p>
          <a:p>
            <a:pPr algn="just"/>
            <a:r>
              <a:rPr lang="pt-BR" altLang="pt-BR" sz="2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Até 1200 caracteres com espaço</a:t>
            </a:r>
          </a:p>
          <a:p>
            <a:pPr algn="just"/>
            <a:r>
              <a:rPr lang="pt-BR" altLang="pt-BR" sz="2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Fonte </a:t>
            </a:r>
            <a:r>
              <a:rPr lang="pt-BR" altLang="pt-BR" sz="29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verdana</a:t>
            </a:r>
            <a:r>
              <a:rPr lang="pt-BR" altLang="pt-BR" sz="2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 20</a:t>
            </a:r>
          </a:p>
          <a:p>
            <a:pPr algn="just" eaLnBrk="1" hangingPunct="1"/>
            <a:endParaRPr lang="pt-BR" altLang="pt-BR" sz="1700" dirty="0">
              <a:latin typeface="Verdana" panose="020B0604030504040204" pitchFamily="34" charset="0"/>
            </a:endParaRPr>
          </a:p>
          <a:p>
            <a:pPr algn="just" eaLnBrk="1" hangingPunct="1"/>
            <a:endParaRPr lang="pt-BR" altLang="pt-BR" sz="2925" b="1" dirty="0">
              <a:latin typeface="Verdana" panose="020B0604030504040204" pitchFamily="34" charset="0"/>
            </a:endParaRPr>
          </a:p>
          <a:p>
            <a:pPr algn="just" eaLnBrk="1" hangingPunct="1"/>
            <a:endParaRPr lang="pt-BR" altLang="pt-BR" sz="2588" b="1" dirty="0">
              <a:latin typeface="Verdana" panose="020B0604030504040204" pitchFamily="34" charset="0"/>
            </a:endParaRPr>
          </a:p>
          <a:p>
            <a:pPr algn="just" eaLnBrk="1" hangingPunct="1"/>
            <a:endParaRPr lang="pt-BR" altLang="pt-BR" sz="2588" b="1" dirty="0">
              <a:latin typeface="Verdana" panose="020B0604030504040204" pitchFamily="34" charset="0"/>
            </a:endParaRPr>
          </a:p>
        </p:txBody>
      </p:sp>
      <p:sp>
        <p:nvSpPr>
          <p:cNvPr id="7" name="Text Box 4">
            <a:extLst>
              <a:ext uri="{FF2B5EF4-FFF2-40B4-BE49-F238E27FC236}">
                <a16:creationId xmlns:a16="http://schemas.microsoft.com/office/drawing/2014/main" id="{6AB26CDF-6909-4990-BFC8-90433EA96F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078983" y="9408614"/>
            <a:ext cx="7190218" cy="6919958"/>
          </a:xfrm>
          <a:prstGeom prst="rect">
            <a:avLst/>
          </a:prstGeom>
          <a:noFill/>
          <a:ln w="9525">
            <a:solidFill>
              <a:schemeClr val="bg1">
                <a:lumMod val="6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7954" tIns="48977" rIns="97954" bIns="48977"/>
          <a:lstStyle>
            <a:lvl1pPr defTabSz="4114800">
              <a:defRPr sz="6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4114800">
              <a:defRPr sz="6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4114800">
              <a:defRPr sz="6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4114800">
              <a:defRPr sz="6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4114800">
              <a:defRPr sz="6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114800" eaLnBrk="0" fontAlgn="base" hangingPunct="0">
              <a:spcBef>
                <a:spcPct val="0"/>
              </a:spcBef>
              <a:spcAft>
                <a:spcPct val="0"/>
              </a:spcAft>
              <a:defRPr sz="6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114800" eaLnBrk="0" fontAlgn="base" hangingPunct="0">
              <a:spcBef>
                <a:spcPct val="0"/>
              </a:spcBef>
              <a:spcAft>
                <a:spcPct val="0"/>
              </a:spcAft>
              <a:defRPr sz="6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114800" eaLnBrk="0" fontAlgn="base" hangingPunct="0">
              <a:spcBef>
                <a:spcPct val="0"/>
              </a:spcBef>
              <a:spcAft>
                <a:spcPct val="0"/>
              </a:spcAft>
              <a:defRPr sz="6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114800" eaLnBrk="0" fontAlgn="base" hangingPunct="0">
              <a:spcBef>
                <a:spcPct val="0"/>
              </a:spcBef>
              <a:spcAft>
                <a:spcPct val="0"/>
              </a:spcAft>
              <a:defRPr sz="6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/>
            <a:endParaRPr lang="pt-BR" altLang="pt-BR" sz="2588" b="1" dirty="0">
              <a:latin typeface="Verdana" panose="020B0604030504040204" pitchFamily="34" charset="0"/>
            </a:endParaRPr>
          </a:p>
          <a:p>
            <a:pPr algn="just" eaLnBrk="1" hangingPunct="1"/>
            <a:endParaRPr lang="pt-BR" altLang="pt-BR" sz="2925" b="1" dirty="0">
              <a:latin typeface="Verdana" panose="020B0604030504040204" pitchFamily="34" charset="0"/>
            </a:endParaRPr>
          </a:p>
          <a:p>
            <a:pPr algn="just" eaLnBrk="1" hangingPunct="1"/>
            <a:endParaRPr lang="pt-BR" altLang="pt-BR" sz="2925" b="1" dirty="0">
              <a:latin typeface="Verdana" panose="020B0604030504040204" pitchFamily="34" charset="0"/>
            </a:endParaRPr>
          </a:p>
          <a:p>
            <a:pPr algn="just" eaLnBrk="1" hangingPunct="1"/>
            <a:endParaRPr lang="pt-BR" altLang="pt-BR" sz="2588" b="1" dirty="0">
              <a:latin typeface="Verdana" panose="020B0604030504040204" pitchFamily="34" charset="0"/>
            </a:endParaRPr>
          </a:p>
          <a:p>
            <a:pPr algn="just" eaLnBrk="1" hangingPunct="1"/>
            <a:endParaRPr lang="pt-BR" altLang="pt-BR" sz="2588" b="1" dirty="0">
              <a:latin typeface="Verdana" panose="020B0604030504040204" pitchFamily="34" charset="0"/>
            </a:endParaRPr>
          </a:p>
        </p:txBody>
      </p:sp>
      <p:sp>
        <p:nvSpPr>
          <p:cNvPr id="8" name="Text Box 4">
            <a:extLst>
              <a:ext uri="{FF2B5EF4-FFF2-40B4-BE49-F238E27FC236}">
                <a16:creationId xmlns:a16="http://schemas.microsoft.com/office/drawing/2014/main" id="{51EF5F32-04B1-4EBB-8B10-793F22792C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54927" y="16593187"/>
            <a:ext cx="7190218" cy="6919958"/>
          </a:xfrm>
          <a:prstGeom prst="rect">
            <a:avLst/>
          </a:prstGeom>
          <a:noFill/>
          <a:ln w="9525">
            <a:solidFill>
              <a:schemeClr val="bg1">
                <a:lumMod val="6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7954" tIns="48977" rIns="97954" bIns="48977"/>
          <a:lstStyle>
            <a:lvl1pPr defTabSz="4114800">
              <a:defRPr sz="6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4114800">
              <a:defRPr sz="6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4114800">
              <a:defRPr sz="6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4114800">
              <a:defRPr sz="6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4114800">
              <a:defRPr sz="6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114800" eaLnBrk="0" fontAlgn="base" hangingPunct="0">
              <a:spcBef>
                <a:spcPct val="0"/>
              </a:spcBef>
              <a:spcAft>
                <a:spcPct val="0"/>
              </a:spcAft>
              <a:defRPr sz="6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114800" eaLnBrk="0" fontAlgn="base" hangingPunct="0">
              <a:spcBef>
                <a:spcPct val="0"/>
              </a:spcBef>
              <a:spcAft>
                <a:spcPct val="0"/>
              </a:spcAft>
              <a:defRPr sz="6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114800" eaLnBrk="0" fontAlgn="base" hangingPunct="0">
              <a:spcBef>
                <a:spcPct val="0"/>
              </a:spcBef>
              <a:spcAft>
                <a:spcPct val="0"/>
              </a:spcAft>
              <a:defRPr sz="6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114800" eaLnBrk="0" fontAlgn="base" hangingPunct="0">
              <a:spcBef>
                <a:spcPct val="0"/>
              </a:spcBef>
              <a:spcAft>
                <a:spcPct val="0"/>
              </a:spcAft>
              <a:defRPr sz="6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pt-BR" altLang="pt-BR" sz="4000" b="1" dirty="0">
                <a:solidFill>
                  <a:srgbClr val="009051"/>
                </a:solidFill>
                <a:latin typeface="Verdana" panose="020B0604030504040204" pitchFamily="34" charset="0"/>
              </a:rPr>
              <a:t>Métodos</a:t>
            </a:r>
            <a:endParaRPr lang="pt-BR" altLang="pt-BR" sz="6525" b="1" dirty="0">
              <a:solidFill>
                <a:srgbClr val="009051"/>
              </a:solidFill>
              <a:latin typeface="Verdana" panose="020B0604030504040204" pitchFamily="34" charset="0"/>
            </a:endParaRPr>
          </a:p>
          <a:p>
            <a:pPr algn="just" eaLnBrk="1" hangingPunct="1"/>
            <a:r>
              <a:rPr lang="pt-BR" altLang="pt-BR" sz="2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Até 1200 caracteres com espaço</a:t>
            </a:r>
          </a:p>
          <a:p>
            <a:pPr algn="just" eaLnBrk="1" hangingPunct="1"/>
            <a:r>
              <a:rPr lang="pt-BR" altLang="pt-BR" sz="2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Fonte </a:t>
            </a:r>
            <a:r>
              <a:rPr lang="pt-BR" altLang="pt-BR" sz="29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verdana</a:t>
            </a:r>
            <a:r>
              <a:rPr lang="pt-BR" altLang="pt-BR" sz="2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 20</a:t>
            </a:r>
          </a:p>
          <a:p>
            <a:pPr algn="just" eaLnBrk="1" hangingPunct="1"/>
            <a:endParaRPr lang="pt-BR" altLang="pt-BR" sz="2588" b="1" dirty="0">
              <a:latin typeface="Verdana" panose="020B0604030504040204" pitchFamily="34" charset="0"/>
            </a:endParaRPr>
          </a:p>
          <a:p>
            <a:pPr algn="just" eaLnBrk="1" hangingPunct="1"/>
            <a:endParaRPr lang="pt-BR" altLang="pt-BR" sz="2925" b="1" dirty="0">
              <a:latin typeface="Verdana" panose="020B0604030504040204" pitchFamily="34" charset="0"/>
            </a:endParaRPr>
          </a:p>
          <a:p>
            <a:pPr algn="just" eaLnBrk="1" hangingPunct="1"/>
            <a:endParaRPr lang="pt-BR" altLang="pt-BR" sz="2925" b="1" dirty="0">
              <a:latin typeface="Verdana" panose="020B0604030504040204" pitchFamily="34" charset="0"/>
            </a:endParaRPr>
          </a:p>
          <a:p>
            <a:pPr algn="just" eaLnBrk="1" hangingPunct="1"/>
            <a:endParaRPr lang="pt-BR" altLang="pt-BR" sz="2588" b="1" dirty="0">
              <a:latin typeface="Verdana" panose="020B0604030504040204" pitchFamily="34" charset="0"/>
            </a:endParaRPr>
          </a:p>
          <a:p>
            <a:pPr algn="just" eaLnBrk="1" hangingPunct="1"/>
            <a:endParaRPr lang="pt-BR" altLang="pt-BR" sz="2588" b="1" dirty="0">
              <a:latin typeface="Verdana" panose="020B0604030504040204" pitchFamily="34" charset="0"/>
            </a:endParaRPr>
          </a:p>
        </p:txBody>
      </p:sp>
      <p:sp>
        <p:nvSpPr>
          <p:cNvPr id="9" name="Text Box 4">
            <a:extLst>
              <a:ext uri="{FF2B5EF4-FFF2-40B4-BE49-F238E27FC236}">
                <a16:creationId xmlns:a16="http://schemas.microsoft.com/office/drawing/2014/main" id="{C3524F87-7429-4B8D-B722-DC30D9B384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67840" y="23777759"/>
            <a:ext cx="7190218" cy="12362811"/>
          </a:xfrm>
          <a:prstGeom prst="rect">
            <a:avLst/>
          </a:prstGeom>
          <a:noFill/>
          <a:ln w="9525">
            <a:solidFill>
              <a:schemeClr val="bg1">
                <a:lumMod val="6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7954" tIns="48977" rIns="97954" bIns="48977"/>
          <a:lstStyle>
            <a:lvl1pPr defTabSz="4114800">
              <a:defRPr sz="6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4114800">
              <a:defRPr sz="6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4114800">
              <a:defRPr sz="6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4114800">
              <a:defRPr sz="6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4114800">
              <a:defRPr sz="6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114800" eaLnBrk="0" fontAlgn="base" hangingPunct="0">
              <a:spcBef>
                <a:spcPct val="0"/>
              </a:spcBef>
              <a:spcAft>
                <a:spcPct val="0"/>
              </a:spcAft>
              <a:defRPr sz="6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114800" eaLnBrk="0" fontAlgn="base" hangingPunct="0">
              <a:spcBef>
                <a:spcPct val="0"/>
              </a:spcBef>
              <a:spcAft>
                <a:spcPct val="0"/>
              </a:spcAft>
              <a:defRPr sz="6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114800" eaLnBrk="0" fontAlgn="base" hangingPunct="0">
              <a:spcBef>
                <a:spcPct val="0"/>
              </a:spcBef>
              <a:spcAft>
                <a:spcPct val="0"/>
              </a:spcAft>
              <a:defRPr sz="6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114800" eaLnBrk="0" fontAlgn="base" hangingPunct="0">
              <a:spcBef>
                <a:spcPct val="0"/>
              </a:spcBef>
              <a:spcAft>
                <a:spcPct val="0"/>
              </a:spcAft>
              <a:defRPr sz="6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pt-BR" altLang="pt-BR" sz="3600" b="1" dirty="0">
                <a:solidFill>
                  <a:srgbClr val="009051"/>
                </a:solidFill>
                <a:latin typeface="Verdana" panose="020B0604030504040204" pitchFamily="34" charset="0"/>
              </a:rPr>
              <a:t>Resultados e Discussões</a:t>
            </a:r>
            <a:endParaRPr lang="pt-BR" altLang="pt-BR" sz="6000" b="1" dirty="0">
              <a:solidFill>
                <a:srgbClr val="009051"/>
              </a:solidFill>
              <a:latin typeface="Verdana" panose="020B0604030504040204" pitchFamily="34" charset="0"/>
            </a:endParaRPr>
          </a:p>
          <a:p>
            <a:pPr algn="just" eaLnBrk="1" hangingPunct="1"/>
            <a:r>
              <a:rPr lang="pt-BR" altLang="pt-BR" sz="2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Até 2800 caracteres com espaço</a:t>
            </a:r>
          </a:p>
          <a:p>
            <a:pPr algn="just" eaLnBrk="1" hangingPunct="1"/>
            <a:r>
              <a:rPr lang="pt-BR" altLang="pt-BR" sz="2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Fonte </a:t>
            </a:r>
            <a:r>
              <a:rPr lang="pt-BR" altLang="pt-BR" sz="29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verdana</a:t>
            </a:r>
            <a:r>
              <a:rPr lang="pt-BR" altLang="pt-BR" sz="2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 20</a:t>
            </a:r>
          </a:p>
          <a:p>
            <a:pPr algn="just" eaLnBrk="1" hangingPunct="1"/>
            <a:endParaRPr lang="pt-BR" altLang="pt-BR" sz="2588" b="1" dirty="0">
              <a:latin typeface="Verdana" panose="020B0604030504040204" pitchFamily="34" charset="0"/>
            </a:endParaRPr>
          </a:p>
          <a:p>
            <a:pPr algn="just" eaLnBrk="1" hangingPunct="1"/>
            <a:endParaRPr lang="pt-BR" altLang="pt-BR" sz="2925" b="1" dirty="0">
              <a:latin typeface="Verdana" panose="020B0604030504040204" pitchFamily="34" charset="0"/>
            </a:endParaRPr>
          </a:p>
          <a:p>
            <a:pPr algn="just" eaLnBrk="1" hangingPunct="1"/>
            <a:endParaRPr lang="pt-BR" altLang="pt-BR" sz="2925" b="1" dirty="0">
              <a:latin typeface="Verdana" panose="020B0604030504040204" pitchFamily="34" charset="0"/>
            </a:endParaRPr>
          </a:p>
          <a:p>
            <a:pPr algn="just" eaLnBrk="1" hangingPunct="1"/>
            <a:endParaRPr lang="pt-BR" altLang="pt-BR" sz="2588" b="1" dirty="0">
              <a:latin typeface="Verdana" panose="020B0604030504040204" pitchFamily="34" charset="0"/>
            </a:endParaRPr>
          </a:p>
          <a:p>
            <a:pPr algn="just" eaLnBrk="1" hangingPunct="1"/>
            <a:endParaRPr lang="pt-BR" altLang="pt-BR" sz="2588" b="1" dirty="0">
              <a:latin typeface="Verdana" panose="020B0604030504040204" pitchFamily="34" charset="0"/>
            </a:endParaRPr>
          </a:p>
        </p:txBody>
      </p:sp>
      <p:sp>
        <p:nvSpPr>
          <p:cNvPr id="10" name="Rectangle 19">
            <a:extLst>
              <a:ext uri="{FF2B5EF4-FFF2-40B4-BE49-F238E27FC236}">
                <a16:creationId xmlns:a16="http://schemas.microsoft.com/office/drawing/2014/main" id="{1F499FD2-D890-4BA1-98AE-2C30CE5000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078983" y="16593188"/>
            <a:ext cx="7190218" cy="3654242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txBody>
          <a:bodyPr wrap="none" lIns="97954" tIns="48977" rIns="97954" bIns="48977" anchor="ctr"/>
          <a:lstStyle>
            <a:lvl1pPr defTabSz="4114800">
              <a:defRPr sz="6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4114800">
              <a:defRPr sz="6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4114800">
              <a:defRPr sz="6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4114800">
              <a:defRPr sz="6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4114800">
              <a:defRPr sz="6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114800" eaLnBrk="0" fontAlgn="base" hangingPunct="0">
              <a:spcBef>
                <a:spcPct val="0"/>
              </a:spcBef>
              <a:spcAft>
                <a:spcPct val="0"/>
              </a:spcAft>
              <a:defRPr sz="6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114800" eaLnBrk="0" fontAlgn="base" hangingPunct="0">
              <a:spcBef>
                <a:spcPct val="0"/>
              </a:spcBef>
              <a:spcAft>
                <a:spcPct val="0"/>
              </a:spcAft>
              <a:defRPr sz="6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114800" eaLnBrk="0" fontAlgn="base" hangingPunct="0">
              <a:spcBef>
                <a:spcPct val="0"/>
              </a:spcBef>
              <a:spcAft>
                <a:spcPct val="0"/>
              </a:spcAft>
              <a:defRPr sz="6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114800" eaLnBrk="0" fontAlgn="base" hangingPunct="0">
              <a:spcBef>
                <a:spcPct val="0"/>
              </a:spcBef>
              <a:spcAft>
                <a:spcPct val="0"/>
              </a:spcAft>
              <a:defRPr sz="6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pt-BR" altLang="pt-BR" sz="5400" b="1" dirty="0">
              <a:solidFill>
                <a:srgbClr val="006600"/>
              </a:solidFill>
              <a:latin typeface="Verdana" panose="020B0604030504040204" pitchFamily="34" charset="0"/>
            </a:endParaRPr>
          </a:p>
          <a:p>
            <a:pPr algn="ctr" eaLnBrk="1" hangingPunct="1"/>
            <a:endParaRPr lang="pt-BR" altLang="pt-BR" sz="5400" b="1" dirty="0">
              <a:solidFill>
                <a:srgbClr val="006600"/>
              </a:solidFill>
              <a:latin typeface="Verdana" panose="020B0604030504040204" pitchFamily="34" charset="0"/>
            </a:endParaRPr>
          </a:p>
          <a:p>
            <a:pPr algn="ctr" eaLnBrk="1" hangingPunct="1"/>
            <a:r>
              <a:rPr lang="pt-BR" altLang="pt-BR" sz="4000" b="1" dirty="0">
                <a:solidFill>
                  <a:schemeClr val="bg1"/>
                </a:solidFill>
                <a:latin typeface="Verdana" panose="020B0604030504040204" pitchFamily="34" charset="0"/>
              </a:rPr>
              <a:t>1. INSERIR TABELA  </a:t>
            </a:r>
          </a:p>
          <a:p>
            <a:pPr algn="ctr" eaLnBrk="1" hangingPunct="1"/>
            <a:r>
              <a:rPr lang="pt-BR" altLang="pt-BR" sz="4000" b="1" dirty="0">
                <a:solidFill>
                  <a:schemeClr val="bg1"/>
                </a:solidFill>
                <a:latin typeface="Verdana" panose="020B0604030504040204" pitchFamily="34" charset="0"/>
              </a:rPr>
              <a:t>OU FIGURA</a:t>
            </a:r>
          </a:p>
          <a:p>
            <a:pPr algn="ctr" eaLnBrk="1" hangingPunct="1"/>
            <a:r>
              <a:rPr lang="pt-BR" altLang="pt-BR" sz="2900" b="1" dirty="0">
                <a:solidFill>
                  <a:schemeClr val="bg1"/>
                </a:solidFill>
                <a:latin typeface="Verdana" panose="020B0604030504040204" pitchFamily="34" charset="0"/>
              </a:rPr>
              <a:t>(a(</a:t>
            </a:r>
            <a:r>
              <a:rPr lang="pt-BR" altLang="pt-BR" sz="2900" b="1" dirty="0" err="1">
                <a:solidFill>
                  <a:schemeClr val="bg1"/>
                </a:solidFill>
                <a:latin typeface="Verdana" panose="020B0604030504040204" pitchFamily="34" charset="0"/>
              </a:rPr>
              <a:t>s</a:t>
            </a:r>
            <a:r>
              <a:rPr lang="pt-BR" altLang="pt-BR" sz="2900" b="1" dirty="0">
                <a:solidFill>
                  <a:schemeClr val="bg1"/>
                </a:solidFill>
                <a:latin typeface="Verdana" panose="020B0604030504040204" pitchFamily="34" charset="0"/>
              </a:rPr>
              <a:t>) quantidade(</a:t>
            </a:r>
            <a:r>
              <a:rPr lang="pt-BR" altLang="pt-BR" sz="2900" b="1" dirty="0" err="1">
                <a:solidFill>
                  <a:schemeClr val="bg1"/>
                </a:solidFill>
                <a:latin typeface="Verdana" panose="020B0604030504040204" pitchFamily="34" charset="0"/>
              </a:rPr>
              <a:t>s</a:t>
            </a:r>
            <a:r>
              <a:rPr lang="pt-BR" altLang="pt-BR" sz="2900" b="1" dirty="0">
                <a:solidFill>
                  <a:schemeClr val="bg1"/>
                </a:solidFill>
                <a:latin typeface="Verdana" panose="020B0604030504040204" pitchFamily="34" charset="0"/>
              </a:rPr>
              <a:t>) de tabela(</a:t>
            </a:r>
            <a:r>
              <a:rPr lang="pt-BR" altLang="pt-BR" sz="2900" b="1" dirty="0" err="1">
                <a:solidFill>
                  <a:schemeClr val="bg1"/>
                </a:solidFill>
                <a:latin typeface="Verdana" panose="020B0604030504040204" pitchFamily="34" charset="0"/>
              </a:rPr>
              <a:t>s</a:t>
            </a:r>
            <a:r>
              <a:rPr lang="pt-BR" altLang="pt-BR" sz="2900" b="1" dirty="0">
                <a:solidFill>
                  <a:schemeClr val="bg1"/>
                </a:solidFill>
                <a:latin typeface="Verdana" panose="020B0604030504040204" pitchFamily="34" charset="0"/>
              </a:rPr>
              <a:t>) </a:t>
            </a:r>
          </a:p>
          <a:p>
            <a:pPr algn="ctr" eaLnBrk="1" hangingPunct="1"/>
            <a:r>
              <a:rPr lang="pt-BR" altLang="pt-BR" sz="2900" b="1" dirty="0">
                <a:solidFill>
                  <a:schemeClr val="bg1"/>
                </a:solidFill>
                <a:latin typeface="Verdana" panose="020B0604030504040204" pitchFamily="34" charset="0"/>
              </a:rPr>
              <a:t>e/ou figura(</a:t>
            </a:r>
            <a:r>
              <a:rPr lang="pt-BR" altLang="pt-BR" sz="2900" b="1" dirty="0" err="1">
                <a:solidFill>
                  <a:schemeClr val="bg1"/>
                </a:solidFill>
                <a:latin typeface="Verdana" panose="020B0604030504040204" pitchFamily="34" charset="0"/>
              </a:rPr>
              <a:t>s</a:t>
            </a:r>
            <a:r>
              <a:rPr lang="pt-BR" altLang="pt-BR" sz="2900" b="1" dirty="0">
                <a:solidFill>
                  <a:schemeClr val="bg1"/>
                </a:solidFill>
                <a:latin typeface="Verdana" panose="020B0604030504040204" pitchFamily="34" charset="0"/>
              </a:rPr>
              <a:t>) será definida </a:t>
            </a:r>
          </a:p>
          <a:p>
            <a:pPr algn="ctr" eaLnBrk="1" hangingPunct="1"/>
            <a:r>
              <a:rPr lang="pt-BR" altLang="pt-BR" sz="2900" b="1" dirty="0">
                <a:solidFill>
                  <a:schemeClr val="bg1"/>
                </a:solidFill>
                <a:latin typeface="Verdana" panose="020B0604030504040204" pitchFamily="34" charset="0"/>
              </a:rPr>
              <a:t>pela equipe do trabalho.</a:t>
            </a:r>
          </a:p>
          <a:p>
            <a:pPr algn="ctr" eaLnBrk="1" hangingPunct="1"/>
            <a:endParaRPr lang="pt-BR" altLang="pt-BR" sz="5400" b="1" dirty="0">
              <a:solidFill>
                <a:srgbClr val="006600"/>
              </a:solidFill>
              <a:latin typeface="Verdana" panose="020B0604030504040204" pitchFamily="34" charset="0"/>
            </a:endParaRPr>
          </a:p>
          <a:p>
            <a:pPr algn="ctr" eaLnBrk="1" hangingPunct="1"/>
            <a:r>
              <a:rPr lang="pt-BR" altLang="pt-BR" sz="5400" b="1" dirty="0">
                <a:solidFill>
                  <a:srgbClr val="006600"/>
                </a:solidFill>
                <a:latin typeface="Verdana" panose="020B0604030504040204" pitchFamily="34" charset="0"/>
              </a:rPr>
              <a:t> </a:t>
            </a:r>
          </a:p>
        </p:txBody>
      </p:sp>
      <p:sp>
        <p:nvSpPr>
          <p:cNvPr id="16" name="Text Box 4">
            <a:extLst>
              <a:ext uri="{FF2B5EF4-FFF2-40B4-BE49-F238E27FC236}">
                <a16:creationId xmlns:a16="http://schemas.microsoft.com/office/drawing/2014/main" id="{58EF40FD-E836-453B-8CFB-01CD68BBF0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070920" y="28008139"/>
            <a:ext cx="7190218" cy="4431289"/>
          </a:xfrm>
          <a:prstGeom prst="rect">
            <a:avLst/>
          </a:prstGeom>
          <a:noFill/>
          <a:ln w="9525">
            <a:solidFill>
              <a:schemeClr val="bg1">
                <a:lumMod val="6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7954" tIns="48977" rIns="97954" bIns="48977"/>
          <a:lstStyle>
            <a:lvl1pPr defTabSz="4114800">
              <a:defRPr sz="6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4114800">
              <a:defRPr sz="6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4114800">
              <a:defRPr sz="6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4114800">
              <a:defRPr sz="6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4114800">
              <a:defRPr sz="6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114800" eaLnBrk="0" fontAlgn="base" hangingPunct="0">
              <a:spcBef>
                <a:spcPct val="0"/>
              </a:spcBef>
              <a:spcAft>
                <a:spcPct val="0"/>
              </a:spcAft>
              <a:defRPr sz="6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114800" eaLnBrk="0" fontAlgn="base" hangingPunct="0">
              <a:spcBef>
                <a:spcPct val="0"/>
              </a:spcBef>
              <a:spcAft>
                <a:spcPct val="0"/>
              </a:spcAft>
              <a:defRPr sz="6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114800" eaLnBrk="0" fontAlgn="base" hangingPunct="0">
              <a:spcBef>
                <a:spcPct val="0"/>
              </a:spcBef>
              <a:spcAft>
                <a:spcPct val="0"/>
              </a:spcAft>
              <a:defRPr sz="6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114800" eaLnBrk="0" fontAlgn="base" hangingPunct="0">
              <a:spcBef>
                <a:spcPct val="0"/>
              </a:spcBef>
              <a:spcAft>
                <a:spcPct val="0"/>
              </a:spcAft>
              <a:defRPr sz="6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pt-BR" altLang="pt-BR" sz="4000" b="1" dirty="0">
                <a:solidFill>
                  <a:srgbClr val="009051"/>
                </a:solidFill>
                <a:latin typeface="Verdana" panose="020B0604030504040204" pitchFamily="34" charset="0"/>
              </a:rPr>
              <a:t>Conclusões</a:t>
            </a:r>
            <a:endParaRPr lang="pt-BR" altLang="pt-BR" sz="6525" b="1" dirty="0">
              <a:solidFill>
                <a:srgbClr val="009051"/>
              </a:solidFill>
              <a:latin typeface="Verdana" panose="020B0604030504040204" pitchFamily="34" charset="0"/>
            </a:endParaRPr>
          </a:p>
          <a:p>
            <a:pPr algn="just" eaLnBrk="1" hangingPunct="1"/>
            <a:r>
              <a:rPr lang="pt-BR" altLang="pt-BR" sz="2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Até 1200 caracteres com espaço</a:t>
            </a:r>
          </a:p>
          <a:p>
            <a:pPr algn="just" eaLnBrk="1" hangingPunct="1"/>
            <a:r>
              <a:rPr lang="pt-BR" altLang="pt-BR" sz="2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Fonte </a:t>
            </a:r>
            <a:r>
              <a:rPr lang="pt-BR" altLang="pt-BR" sz="29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verdana</a:t>
            </a:r>
            <a:r>
              <a:rPr lang="pt-BR" altLang="pt-BR" sz="2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 20</a:t>
            </a:r>
          </a:p>
          <a:p>
            <a:pPr algn="just" eaLnBrk="1" hangingPunct="1"/>
            <a:endParaRPr lang="pt-BR" altLang="pt-BR" sz="2588" b="1" dirty="0">
              <a:latin typeface="Verdana" panose="020B0604030504040204" pitchFamily="34" charset="0"/>
            </a:endParaRPr>
          </a:p>
          <a:p>
            <a:pPr algn="just" eaLnBrk="1" hangingPunct="1"/>
            <a:endParaRPr lang="pt-BR" altLang="pt-BR" sz="2925" b="1" dirty="0">
              <a:latin typeface="Verdana" panose="020B0604030504040204" pitchFamily="34" charset="0"/>
            </a:endParaRPr>
          </a:p>
          <a:p>
            <a:pPr algn="just" eaLnBrk="1" hangingPunct="1"/>
            <a:endParaRPr lang="pt-BR" altLang="pt-BR" sz="2925" b="1" dirty="0">
              <a:latin typeface="Verdana" panose="020B0604030504040204" pitchFamily="34" charset="0"/>
            </a:endParaRPr>
          </a:p>
          <a:p>
            <a:pPr algn="just" eaLnBrk="1" hangingPunct="1"/>
            <a:endParaRPr lang="pt-BR" altLang="pt-BR" sz="2588" b="1" dirty="0">
              <a:latin typeface="Verdana" panose="020B0604030504040204" pitchFamily="34" charset="0"/>
            </a:endParaRPr>
          </a:p>
          <a:p>
            <a:pPr algn="just" eaLnBrk="1" hangingPunct="1"/>
            <a:endParaRPr lang="pt-BR" altLang="pt-BR" sz="2588" b="1" dirty="0">
              <a:latin typeface="Verdana" panose="020B0604030504040204" pitchFamily="34" charset="0"/>
            </a:endParaRPr>
          </a:p>
        </p:txBody>
      </p:sp>
      <p:sp>
        <p:nvSpPr>
          <p:cNvPr id="17" name="Rectangle 19">
            <a:extLst>
              <a:ext uri="{FF2B5EF4-FFF2-40B4-BE49-F238E27FC236}">
                <a16:creationId xmlns:a16="http://schemas.microsoft.com/office/drawing/2014/main" id="{CDEF92DD-7549-4976-8869-F3F8A41056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070920" y="20341235"/>
            <a:ext cx="7190218" cy="3654242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txBody>
          <a:bodyPr wrap="none" lIns="97954" tIns="48977" rIns="97954" bIns="48977" anchor="ctr"/>
          <a:lstStyle>
            <a:lvl1pPr defTabSz="4114800">
              <a:defRPr sz="6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4114800">
              <a:defRPr sz="6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4114800">
              <a:defRPr sz="6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4114800">
              <a:defRPr sz="6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4114800">
              <a:defRPr sz="6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114800" eaLnBrk="0" fontAlgn="base" hangingPunct="0">
              <a:spcBef>
                <a:spcPct val="0"/>
              </a:spcBef>
              <a:spcAft>
                <a:spcPct val="0"/>
              </a:spcAft>
              <a:defRPr sz="6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114800" eaLnBrk="0" fontAlgn="base" hangingPunct="0">
              <a:spcBef>
                <a:spcPct val="0"/>
              </a:spcBef>
              <a:spcAft>
                <a:spcPct val="0"/>
              </a:spcAft>
              <a:defRPr sz="6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114800" eaLnBrk="0" fontAlgn="base" hangingPunct="0">
              <a:spcBef>
                <a:spcPct val="0"/>
              </a:spcBef>
              <a:spcAft>
                <a:spcPct val="0"/>
              </a:spcAft>
              <a:defRPr sz="6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114800" eaLnBrk="0" fontAlgn="base" hangingPunct="0">
              <a:spcBef>
                <a:spcPct val="0"/>
              </a:spcBef>
              <a:spcAft>
                <a:spcPct val="0"/>
              </a:spcAft>
              <a:defRPr sz="6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pt-BR" altLang="pt-BR" sz="5400" b="1" dirty="0">
              <a:solidFill>
                <a:srgbClr val="006600"/>
              </a:solidFill>
              <a:latin typeface="Verdana" panose="020B0604030504040204" pitchFamily="34" charset="0"/>
            </a:endParaRPr>
          </a:p>
          <a:p>
            <a:pPr algn="ctr" eaLnBrk="1" hangingPunct="1"/>
            <a:endParaRPr lang="pt-BR" altLang="pt-BR" sz="5400" b="1" dirty="0">
              <a:solidFill>
                <a:srgbClr val="006600"/>
              </a:solidFill>
              <a:latin typeface="Verdana" panose="020B0604030504040204" pitchFamily="34" charset="0"/>
            </a:endParaRPr>
          </a:p>
          <a:p>
            <a:pPr algn="ctr" eaLnBrk="1" hangingPunct="1"/>
            <a:r>
              <a:rPr lang="pt-BR" altLang="pt-BR" sz="4000" b="1" dirty="0">
                <a:solidFill>
                  <a:schemeClr val="bg1"/>
                </a:solidFill>
                <a:latin typeface="Verdana" panose="020B0604030504040204" pitchFamily="34" charset="0"/>
              </a:rPr>
              <a:t>1. INSERIR TABELA  </a:t>
            </a:r>
          </a:p>
          <a:p>
            <a:pPr algn="ctr" eaLnBrk="1" hangingPunct="1"/>
            <a:r>
              <a:rPr lang="pt-BR" altLang="pt-BR" sz="4000" b="1" dirty="0">
                <a:solidFill>
                  <a:schemeClr val="bg1"/>
                </a:solidFill>
                <a:latin typeface="Verdana" panose="020B0604030504040204" pitchFamily="34" charset="0"/>
              </a:rPr>
              <a:t>OU FIGURA</a:t>
            </a:r>
          </a:p>
          <a:p>
            <a:pPr algn="ctr" eaLnBrk="1" hangingPunct="1"/>
            <a:r>
              <a:rPr lang="pt-BR" altLang="pt-BR" sz="2900" b="1" dirty="0">
                <a:solidFill>
                  <a:schemeClr val="bg1"/>
                </a:solidFill>
                <a:latin typeface="Verdana" panose="020B0604030504040204" pitchFamily="34" charset="0"/>
              </a:rPr>
              <a:t>(a(</a:t>
            </a:r>
            <a:r>
              <a:rPr lang="pt-BR" altLang="pt-BR" sz="2900" b="1" dirty="0" err="1">
                <a:solidFill>
                  <a:schemeClr val="bg1"/>
                </a:solidFill>
                <a:latin typeface="Verdana" panose="020B0604030504040204" pitchFamily="34" charset="0"/>
              </a:rPr>
              <a:t>s</a:t>
            </a:r>
            <a:r>
              <a:rPr lang="pt-BR" altLang="pt-BR" sz="2900" b="1" dirty="0">
                <a:solidFill>
                  <a:schemeClr val="bg1"/>
                </a:solidFill>
                <a:latin typeface="Verdana" panose="020B0604030504040204" pitchFamily="34" charset="0"/>
              </a:rPr>
              <a:t>) quantidade(</a:t>
            </a:r>
            <a:r>
              <a:rPr lang="pt-BR" altLang="pt-BR" sz="2900" b="1" dirty="0" err="1">
                <a:solidFill>
                  <a:schemeClr val="bg1"/>
                </a:solidFill>
                <a:latin typeface="Verdana" panose="020B0604030504040204" pitchFamily="34" charset="0"/>
              </a:rPr>
              <a:t>s</a:t>
            </a:r>
            <a:r>
              <a:rPr lang="pt-BR" altLang="pt-BR" sz="2900" b="1" dirty="0">
                <a:solidFill>
                  <a:schemeClr val="bg1"/>
                </a:solidFill>
                <a:latin typeface="Verdana" panose="020B0604030504040204" pitchFamily="34" charset="0"/>
              </a:rPr>
              <a:t>) de tabela(</a:t>
            </a:r>
            <a:r>
              <a:rPr lang="pt-BR" altLang="pt-BR" sz="2900" b="1" dirty="0" err="1">
                <a:solidFill>
                  <a:schemeClr val="bg1"/>
                </a:solidFill>
                <a:latin typeface="Verdana" panose="020B0604030504040204" pitchFamily="34" charset="0"/>
              </a:rPr>
              <a:t>s</a:t>
            </a:r>
            <a:r>
              <a:rPr lang="pt-BR" altLang="pt-BR" sz="2900" b="1" dirty="0">
                <a:solidFill>
                  <a:schemeClr val="bg1"/>
                </a:solidFill>
                <a:latin typeface="Verdana" panose="020B0604030504040204" pitchFamily="34" charset="0"/>
              </a:rPr>
              <a:t>) </a:t>
            </a:r>
          </a:p>
          <a:p>
            <a:pPr algn="ctr" eaLnBrk="1" hangingPunct="1"/>
            <a:r>
              <a:rPr lang="pt-BR" altLang="pt-BR" sz="2900" b="1" dirty="0">
                <a:solidFill>
                  <a:schemeClr val="bg1"/>
                </a:solidFill>
                <a:latin typeface="Verdana" panose="020B0604030504040204" pitchFamily="34" charset="0"/>
              </a:rPr>
              <a:t>e/ou figura(</a:t>
            </a:r>
            <a:r>
              <a:rPr lang="pt-BR" altLang="pt-BR" sz="2900" b="1" dirty="0" err="1">
                <a:solidFill>
                  <a:schemeClr val="bg1"/>
                </a:solidFill>
                <a:latin typeface="Verdana" panose="020B0604030504040204" pitchFamily="34" charset="0"/>
              </a:rPr>
              <a:t>s</a:t>
            </a:r>
            <a:r>
              <a:rPr lang="pt-BR" altLang="pt-BR" sz="2900" b="1" dirty="0">
                <a:solidFill>
                  <a:schemeClr val="bg1"/>
                </a:solidFill>
                <a:latin typeface="Verdana" panose="020B0604030504040204" pitchFamily="34" charset="0"/>
              </a:rPr>
              <a:t>) será definida </a:t>
            </a:r>
          </a:p>
          <a:p>
            <a:pPr algn="ctr" eaLnBrk="1" hangingPunct="1"/>
            <a:r>
              <a:rPr lang="pt-BR" altLang="pt-BR" sz="2900" b="1" dirty="0">
                <a:solidFill>
                  <a:schemeClr val="bg1"/>
                </a:solidFill>
                <a:latin typeface="Verdana" panose="020B0604030504040204" pitchFamily="34" charset="0"/>
              </a:rPr>
              <a:t>pela equipe do trabalho.</a:t>
            </a:r>
          </a:p>
          <a:p>
            <a:pPr algn="ctr" eaLnBrk="1" hangingPunct="1"/>
            <a:endParaRPr lang="pt-BR" altLang="pt-BR" sz="5400" b="1" dirty="0">
              <a:solidFill>
                <a:srgbClr val="006600"/>
              </a:solidFill>
              <a:latin typeface="Verdana" panose="020B0604030504040204" pitchFamily="34" charset="0"/>
            </a:endParaRPr>
          </a:p>
          <a:p>
            <a:pPr algn="ctr" eaLnBrk="1" hangingPunct="1"/>
            <a:r>
              <a:rPr lang="pt-BR" altLang="pt-BR" sz="5400" b="1" dirty="0">
                <a:solidFill>
                  <a:srgbClr val="006600"/>
                </a:solidFill>
                <a:latin typeface="Verdana" panose="020B0604030504040204" pitchFamily="34" charset="0"/>
              </a:rPr>
              <a:t> </a:t>
            </a:r>
          </a:p>
        </p:txBody>
      </p:sp>
      <p:sp>
        <p:nvSpPr>
          <p:cNvPr id="18" name="Rectangle 19">
            <a:extLst>
              <a:ext uri="{FF2B5EF4-FFF2-40B4-BE49-F238E27FC236}">
                <a16:creationId xmlns:a16="http://schemas.microsoft.com/office/drawing/2014/main" id="{DE1A73A6-8B44-46C2-8685-46140BC1EA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078983" y="24089282"/>
            <a:ext cx="7190218" cy="3654242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txBody>
          <a:bodyPr wrap="none" lIns="97954" tIns="48977" rIns="97954" bIns="48977" anchor="ctr"/>
          <a:lstStyle>
            <a:lvl1pPr defTabSz="4114800">
              <a:defRPr sz="6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4114800">
              <a:defRPr sz="6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4114800">
              <a:defRPr sz="6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4114800">
              <a:defRPr sz="6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4114800">
              <a:defRPr sz="6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114800" eaLnBrk="0" fontAlgn="base" hangingPunct="0">
              <a:spcBef>
                <a:spcPct val="0"/>
              </a:spcBef>
              <a:spcAft>
                <a:spcPct val="0"/>
              </a:spcAft>
              <a:defRPr sz="6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114800" eaLnBrk="0" fontAlgn="base" hangingPunct="0">
              <a:spcBef>
                <a:spcPct val="0"/>
              </a:spcBef>
              <a:spcAft>
                <a:spcPct val="0"/>
              </a:spcAft>
              <a:defRPr sz="6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114800" eaLnBrk="0" fontAlgn="base" hangingPunct="0">
              <a:spcBef>
                <a:spcPct val="0"/>
              </a:spcBef>
              <a:spcAft>
                <a:spcPct val="0"/>
              </a:spcAft>
              <a:defRPr sz="6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114800" eaLnBrk="0" fontAlgn="base" hangingPunct="0">
              <a:spcBef>
                <a:spcPct val="0"/>
              </a:spcBef>
              <a:spcAft>
                <a:spcPct val="0"/>
              </a:spcAft>
              <a:defRPr sz="6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pt-BR" altLang="pt-BR" sz="5400" b="1" dirty="0">
              <a:solidFill>
                <a:srgbClr val="006600"/>
              </a:solidFill>
              <a:latin typeface="Verdana" panose="020B0604030504040204" pitchFamily="34" charset="0"/>
            </a:endParaRPr>
          </a:p>
          <a:p>
            <a:pPr algn="ctr" eaLnBrk="1" hangingPunct="1"/>
            <a:endParaRPr lang="pt-BR" altLang="pt-BR" sz="5400" b="1" dirty="0">
              <a:solidFill>
                <a:srgbClr val="006600"/>
              </a:solidFill>
              <a:latin typeface="Verdana" panose="020B0604030504040204" pitchFamily="34" charset="0"/>
            </a:endParaRPr>
          </a:p>
          <a:p>
            <a:pPr algn="ctr" eaLnBrk="1" hangingPunct="1"/>
            <a:r>
              <a:rPr lang="pt-BR" altLang="pt-BR" sz="4000" b="1" dirty="0">
                <a:solidFill>
                  <a:schemeClr val="bg1"/>
                </a:solidFill>
                <a:latin typeface="Verdana" panose="020B0604030504040204" pitchFamily="34" charset="0"/>
              </a:rPr>
              <a:t>1. INSERIR TABELA  </a:t>
            </a:r>
          </a:p>
          <a:p>
            <a:pPr algn="ctr" eaLnBrk="1" hangingPunct="1"/>
            <a:r>
              <a:rPr lang="pt-BR" altLang="pt-BR" sz="4000" b="1" dirty="0">
                <a:solidFill>
                  <a:schemeClr val="bg1"/>
                </a:solidFill>
                <a:latin typeface="Verdana" panose="020B0604030504040204" pitchFamily="34" charset="0"/>
              </a:rPr>
              <a:t>OU FIGURA</a:t>
            </a:r>
          </a:p>
          <a:p>
            <a:pPr algn="ctr" eaLnBrk="1" hangingPunct="1"/>
            <a:r>
              <a:rPr lang="pt-BR" altLang="pt-BR" sz="2900" b="1" dirty="0">
                <a:solidFill>
                  <a:schemeClr val="bg1"/>
                </a:solidFill>
                <a:latin typeface="Verdana" panose="020B0604030504040204" pitchFamily="34" charset="0"/>
              </a:rPr>
              <a:t>(a(</a:t>
            </a:r>
            <a:r>
              <a:rPr lang="pt-BR" altLang="pt-BR" sz="2900" b="1" dirty="0" err="1">
                <a:solidFill>
                  <a:schemeClr val="bg1"/>
                </a:solidFill>
                <a:latin typeface="Verdana" panose="020B0604030504040204" pitchFamily="34" charset="0"/>
              </a:rPr>
              <a:t>s</a:t>
            </a:r>
            <a:r>
              <a:rPr lang="pt-BR" altLang="pt-BR" sz="2900" b="1" dirty="0">
                <a:solidFill>
                  <a:schemeClr val="bg1"/>
                </a:solidFill>
                <a:latin typeface="Verdana" panose="020B0604030504040204" pitchFamily="34" charset="0"/>
              </a:rPr>
              <a:t>) quantidade(</a:t>
            </a:r>
            <a:r>
              <a:rPr lang="pt-BR" altLang="pt-BR" sz="2900" b="1" dirty="0" err="1">
                <a:solidFill>
                  <a:schemeClr val="bg1"/>
                </a:solidFill>
                <a:latin typeface="Verdana" panose="020B0604030504040204" pitchFamily="34" charset="0"/>
              </a:rPr>
              <a:t>s</a:t>
            </a:r>
            <a:r>
              <a:rPr lang="pt-BR" altLang="pt-BR" sz="2900" b="1" dirty="0">
                <a:solidFill>
                  <a:schemeClr val="bg1"/>
                </a:solidFill>
                <a:latin typeface="Verdana" panose="020B0604030504040204" pitchFamily="34" charset="0"/>
              </a:rPr>
              <a:t>) de tabela(</a:t>
            </a:r>
            <a:r>
              <a:rPr lang="pt-BR" altLang="pt-BR" sz="2900" b="1" dirty="0" err="1">
                <a:solidFill>
                  <a:schemeClr val="bg1"/>
                </a:solidFill>
                <a:latin typeface="Verdana" panose="020B0604030504040204" pitchFamily="34" charset="0"/>
              </a:rPr>
              <a:t>s</a:t>
            </a:r>
            <a:r>
              <a:rPr lang="pt-BR" altLang="pt-BR" sz="2900" b="1" dirty="0">
                <a:solidFill>
                  <a:schemeClr val="bg1"/>
                </a:solidFill>
                <a:latin typeface="Verdana" panose="020B0604030504040204" pitchFamily="34" charset="0"/>
              </a:rPr>
              <a:t>) </a:t>
            </a:r>
          </a:p>
          <a:p>
            <a:pPr algn="ctr" eaLnBrk="1" hangingPunct="1"/>
            <a:r>
              <a:rPr lang="pt-BR" altLang="pt-BR" sz="2900" b="1" dirty="0">
                <a:solidFill>
                  <a:schemeClr val="bg1"/>
                </a:solidFill>
                <a:latin typeface="Verdana" panose="020B0604030504040204" pitchFamily="34" charset="0"/>
              </a:rPr>
              <a:t>e/ou figura(</a:t>
            </a:r>
            <a:r>
              <a:rPr lang="pt-BR" altLang="pt-BR" sz="2900" b="1" dirty="0" err="1">
                <a:solidFill>
                  <a:schemeClr val="bg1"/>
                </a:solidFill>
                <a:latin typeface="Verdana" panose="020B0604030504040204" pitchFamily="34" charset="0"/>
              </a:rPr>
              <a:t>s</a:t>
            </a:r>
            <a:r>
              <a:rPr lang="pt-BR" altLang="pt-BR" sz="2900" b="1" dirty="0">
                <a:solidFill>
                  <a:schemeClr val="bg1"/>
                </a:solidFill>
                <a:latin typeface="Verdana" panose="020B0604030504040204" pitchFamily="34" charset="0"/>
              </a:rPr>
              <a:t>) será definida </a:t>
            </a:r>
          </a:p>
          <a:p>
            <a:pPr algn="ctr" eaLnBrk="1" hangingPunct="1"/>
            <a:r>
              <a:rPr lang="pt-BR" altLang="pt-BR" sz="2900" b="1" dirty="0">
                <a:solidFill>
                  <a:schemeClr val="bg1"/>
                </a:solidFill>
                <a:latin typeface="Verdana" panose="020B0604030504040204" pitchFamily="34" charset="0"/>
              </a:rPr>
              <a:t>pela equipe do trabalho.</a:t>
            </a:r>
          </a:p>
          <a:p>
            <a:pPr algn="ctr" eaLnBrk="1" hangingPunct="1"/>
            <a:endParaRPr lang="pt-BR" altLang="pt-BR" sz="5400" b="1" dirty="0">
              <a:solidFill>
                <a:srgbClr val="006600"/>
              </a:solidFill>
              <a:latin typeface="Verdana" panose="020B0604030504040204" pitchFamily="34" charset="0"/>
            </a:endParaRPr>
          </a:p>
          <a:p>
            <a:pPr algn="ctr" eaLnBrk="1" hangingPunct="1"/>
            <a:r>
              <a:rPr lang="pt-BR" altLang="pt-BR" sz="5400" b="1" dirty="0">
                <a:solidFill>
                  <a:srgbClr val="006600"/>
                </a:solidFill>
                <a:latin typeface="Verdana" panose="020B0604030504040204" pitchFamily="34" charset="0"/>
              </a:rPr>
              <a:t> </a:t>
            </a:r>
          </a:p>
        </p:txBody>
      </p:sp>
      <p:sp>
        <p:nvSpPr>
          <p:cNvPr id="19" name="Text Box 4">
            <a:extLst>
              <a:ext uri="{FF2B5EF4-FFF2-40B4-BE49-F238E27FC236}">
                <a16:creationId xmlns:a16="http://schemas.microsoft.com/office/drawing/2014/main" id="{D5C2841D-8EA1-434C-9D96-11EF126839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070920" y="32704043"/>
            <a:ext cx="7190218" cy="3436527"/>
          </a:xfrm>
          <a:prstGeom prst="rect">
            <a:avLst/>
          </a:prstGeom>
          <a:noFill/>
          <a:ln w="9525">
            <a:solidFill>
              <a:schemeClr val="bg1">
                <a:lumMod val="6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7954" tIns="48977" rIns="97954" bIns="48977"/>
          <a:lstStyle>
            <a:lvl1pPr defTabSz="4114800">
              <a:defRPr sz="6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4114800">
              <a:defRPr sz="6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4114800">
              <a:defRPr sz="6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4114800">
              <a:defRPr sz="6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4114800">
              <a:defRPr sz="6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114800" eaLnBrk="0" fontAlgn="base" hangingPunct="0">
              <a:spcBef>
                <a:spcPct val="0"/>
              </a:spcBef>
              <a:spcAft>
                <a:spcPct val="0"/>
              </a:spcAft>
              <a:defRPr sz="6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114800" eaLnBrk="0" fontAlgn="base" hangingPunct="0">
              <a:spcBef>
                <a:spcPct val="0"/>
              </a:spcBef>
              <a:spcAft>
                <a:spcPct val="0"/>
              </a:spcAft>
              <a:defRPr sz="6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114800" eaLnBrk="0" fontAlgn="base" hangingPunct="0">
              <a:spcBef>
                <a:spcPct val="0"/>
              </a:spcBef>
              <a:spcAft>
                <a:spcPct val="0"/>
              </a:spcAft>
              <a:defRPr sz="6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114800" eaLnBrk="0" fontAlgn="base" hangingPunct="0">
              <a:spcBef>
                <a:spcPct val="0"/>
              </a:spcBef>
              <a:spcAft>
                <a:spcPct val="0"/>
              </a:spcAft>
              <a:defRPr sz="6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pt-BR" altLang="pt-BR" sz="4000" b="1" dirty="0">
                <a:solidFill>
                  <a:srgbClr val="009051"/>
                </a:solidFill>
                <a:latin typeface="Verdana" panose="020B0604030504040204" pitchFamily="34" charset="0"/>
              </a:rPr>
              <a:t>Referências</a:t>
            </a:r>
            <a:endParaRPr lang="pt-BR" altLang="pt-BR" sz="6525" b="1" dirty="0">
              <a:solidFill>
                <a:srgbClr val="009051"/>
              </a:solidFill>
              <a:latin typeface="Verdana" panose="020B0604030504040204" pitchFamily="34" charset="0"/>
            </a:endParaRPr>
          </a:p>
          <a:p>
            <a:pPr algn="just" eaLnBrk="1" hangingPunct="1"/>
            <a:r>
              <a:rPr lang="pt-BR" altLang="pt-BR" sz="2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5 referências</a:t>
            </a:r>
          </a:p>
          <a:p>
            <a:pPr algn="just" eaLnBrk="1" hangingPunct="1"/>
            <a:endParaRPr lang="pt-BR" altLang="pt-BR" sz="2588" b="1" dirty="0">
              <a:latin typeface="Verdana" panose="020B0604030504040204" pitchFamily="34" charset="0"/>
            </a:endParaRPr>
          </a:p>
          <a:p>
            <a:pPr algn="just" eaLnBrk="1" hangingPunct="1"/>
            <a:endParaRPr lang="pt-BR" altLang="pt-BR" sz="2925" b="1" dirty="0">
              <a:latin typeface="Verdana" panose="020B0604030504040204" pitchFamily="34" charset="0"/>
            </a:endParaRPr>
          </a:p>
          <a:p>
            <a:pPr algn="just" eaLnBrk="1" hangingPunct="1"/>
            <a:endParaRPr lang="pt-BR" altLang="pt-BR" sz="2925" b="1" dirty="0">
              <a:latin typeface="Verdana" panose="020B0604030504040204" pitchFamily="34" charset="0"/>
            </a:endParaRPr>
          </a:p>
          <a:p>
            <a:pPr algn="just" eaLnBrk="1" hangingPunct="1"/>
            <a:endParaRPr lang="pt-BR" altLang="pt-BR" sz="2588" b="1" dirty="0">
              <a:latin typeface="Verdana" panose="020B0604030504040204" pitchFamily="34" charset="0"/>
            </a:endParaRPr>
          </a:p>
          <a:p>
            <a:pPr algn="just" eaLnBrk="1" hangingPunct="1"/>
            <a:endParaRPr lang="pt-BR" altLang="pt-BR" sz="2588" b="1" dirty="0"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388186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29</TotalTime>
  <Words>230</Words>
  <Application>Microsoft Office PowerPoint</Application>
  <PresentationFormat>Personalizar</PresentationFormat>
  <Paragraphs>61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Verdana</vt:lpstr>
      <vt:lpstr>Tema do Office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Manoela Neves Silva de Oliveira</dc:creator>
  <cp:lastModifiedBy>Manoela Neves Silva de Oliveira</cp:lastModifiedBy>
  <cp:revision>6</cp:revision>
  <dcterms:created xsi:type="dcterms:W3CDTF">2023-08-15T17:51:31Z</dcterms:created>
  <dcterms:modified xsi:type="dcterms:W3CDTF">2023-09-29T14:10:49Z</dcterms:modified>
</cp:coreProperties>
</file>